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87497"/>
              </p:ext>
            </p:extLst>
          </p:nvPr>
        </p:nvGraphicFramePr>
        <p:xfrm>
          <a:off x="895350" y="307975"/>
          <a:ext cx="8248650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6094318" imgH="3427437" progId="PowerPoint.Show.12">
                  <p:embed/>
                </p:oleObj>
              </mc:Choice>
              <mc:Fallback>
                <p:oleObj name="Presentation" r:id="rId3" imgW="609431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50" y="307975"/>
                        <a:ext cx="8248650" cy="582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77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394855"/>
            <a:ext cx="6355491" cy="62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4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6720391" cy="64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46" y="457200"/>
            <a:ext cx="6578782" cy="60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3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6254"/>
            <a:ext cx="7211519" cy="64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4" y="166255"/>
            <a:ext cx="6780316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4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4" y="374073"/>
            <a:ext cx="6754534" cy="60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446809"/>
            <a:ext cx="6427551" cy="60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3" y="353291"/>
            <a:ext cx="6558575" cy="6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2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7" y="176646"/>
            <a:ext cx="7019667" cy="6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72" y="155864"/>
            <a:ext cx="7186719" cy="63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13" y="515279"/>
            <a:ext cx="1333500" cy="876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8344" y="953429"/>
            <a:ext cx="4551219" cy="1642566"/>
          </a:xfrm>
        </p:spPr>
        <p:txBody>
          <a:bodyPr/>
          <a:lstStyle/>
          <a:p>
            <a:r>
              <a:rPr lang="fa-IR" dirty="0" smtClean="0"/>
              <a:t>مقاومت مصالح   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مدرس دوره :نکیسا احمدی پور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36" y="249382"/>
            <a:ext cx="6131325" cy="64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8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8" y="374073"/>
            <a:ext cx="7485812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249383"/>
            <a:ext cx="7273636" cy="64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9" y="353291"/>
            <a:ext cx="688847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8" y="311728"/>
            <a:ext cx="6759114" cy="6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3" y="218209"/>
            <a:ext cx="6387600" cy="6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87036"/>
            <a:ext cx="6689820" cy="65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3" y="290945"/>
            <a:ext cx="6431107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6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18" y="228599"/>
            <a:ext cx="7315993" cy="6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207817"/>
            <a:ext cx="6690267" cy="65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699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8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Tahoma</vt:lpstr>
      <vt:lpstr>Trebuchet MS</vt:lpstr>
      <vt:lpstr>Wingdings 3</vt:lpstr>
      <vt:lpstr>Facet</vt:lpstr>
      <vt:lpstr>Presentation</vt:lpstr>
      <vt:lpstr>PowerPoint Presentation</vt:lpstr>
      <vt:lpstr>مقاومت مصالح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Pendar Rayane Khazar</dc:creator>
  <cp:lastModifiedBy>Pendar Rayane Khazar</cp:lastModifiedBy>
  <cp:revision>2</cp:revision>
  <dcterms:created xsi:type="dcterms:W3CDTF">2023-11-26T19:35:36Z</dcterms:created>
  <dcterms:modified xsi:type="dcterms:W3CDTF">2023-11-26T19:51:26Z</dcterms:modified>
</cp:coreProperties>
</file>