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05" r:id="rId2"/>
    <p:sldId id="306" r:id="rId3"/>
    <p:sldId id="262" r:id="rId4"/>
    <p:sldId id="308" r:id="rId5"/>
    <p:sldId id="263" r:id="rId6"/>
    <p:sldId id="264" r:id="rId7"/>
    <p:sldId id="265" r:id="rId8"/>
    <p:sldId id="266" r:id="rId9"/>
    <p:sldId id="361" r:id="rId10"/>
    <p:sldId id="362" r:id="rId11"/>
    <p:sldId id="363" r:id="rId12"/>
    <p:sldId id="342" r:id="rId13"/>
    <p:sldId id="343" r:id="rId14"/>
    <p:sldId id="344" r:id="rId15"/>
    <p:sldId id="347" r:id="rId16"/>
    <p:sldId id="367" r:id="rId17"/>
    <p:sldId id="368" r:id="rId18"/>
    <p:sldId id="372" r:id="rId19"/>
    <p:sldId id="373" r:id="rId20"/>
    <p:sldId id="369" r:id="rId21"/>
    <p:sldId id="370" r:id="rId22"/>
    <p:sldId id="371" r:id="rId23"/>
    <p:sldId id="348" r:id="rId24"/>
    <p:sldId id="349" r:id="rId25"/>
    <p:sldId id="351" r:id="rId26"/>
    <p:sldId id="352" r:id="rId27"/>
    <p:sldId id="353" r:id="rId28"/>
    <p:sldId id="354" r:id="rId29"/>
    <p:sldId id="357" r:id="rId30"/>
    <p:sldId id="359" r:id="rId31"/>
    <p:sldId id="36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0FA4CF-3D55-4404-BF62-7AC41A53D9EE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C07754-D973-4239-9904-F55D8A7A5F4B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انواع نقشه های ساختمانی و نحوه خواندن آنها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E1531995-3111-4F02-B1F5-71FD366BFDDD}" type="parTrans" cxnId="{29A6793C-CFDE-41F1-8AC5-6D6F6857A8C2}">
      <dgm:prSet/>
      <dgm:spPr/>
      <dgm:t>
        <a:bodyPr/>
        <a:lstStyle/>
        <a:p>
          <a:endParaRPr lang="en-US"/>
        </a:p>
      </dgm:t>
    </dgm:pt>
    <dgm:pt modelId="{E3155D8F-B9CF-4631-8700-DABDD2F1D387}" type="sibTrans" cxnId="{29A6793C-CFDE-41F1-8AC5-6D6F6857A8C2}">
      <dgm:prSet/>
      <dgm:spPr/>
      <dgm:t>
        <a:bodyPr/>
        <a:lstStyle/>
        <a:p>
          <a:endParaRPr lang="en-US"/>
        </a:p>
      </dgm:t>
    </dgm:pt>
    <dgm:pt modelId="{2E1FDAE4-38B1-4F68-9783-EF5C889FEBDF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علائم نقشه های ساختمانی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99C34123-07E8-4752-BC77-54735C20896A}" type="parTrans" cxnId="{5FE7651F-E8BE-4AA1-9027-2EF4572398A8}">
      <dgm:prSet/>
      <dgm:spPr/>
      <dgm:t>
        <a:bodyPr/>
        <a:lstStyle/>
        <a:p>
          <a:endParaRPr lang="en-US"/>
        </a:p>
      </dgm:t>
    </dgm:pt>
    <dgm:pt modelId="{934DB383-AE6F-492B-B9BB-09B0D308C650}" type="sibTrans" cxnId="{5FE7651F-E8BE-4AA1-9027-2EF4572398A8}">
      <dgm:prSet/>
      <dgm:spPr/>
      <dgm:t>
        <a:bodyPr/>
        <a:lstStyle/>
        <a:p>
          <a:endParaRPr lang="en-US"/>
        </a:p>
      </dgm:t>
    </dgm:pt>
    <dgm:pt modelId="{F76CA951-3583-42AA-8309-DAEE4A60F29F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اصول و تکنیک های نقشه خوانی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D6DF2699-0B06-445A-BEE5-51C8E06384F4}" type="parTrans" cxnId="{5486ED52-470E-4E26-9BE9-3D001AF3E8F9}">
      <dgm:prSet/>
      <dgm:spPr/>
      <dgm:t>
        <a:bodyPr/>
        <a:lstStyle/>
        <a:p>
          <a:endParaRPr lang="en-US"/>
        </a:p>
      </dgm:t>
    </dgm:pt>
    <dgm:pt modelId="{F982C957-2B51-4838-8A1F-7DA491CEA104}" type="sibTrans" cxnId="{5486ED52-470E-4E26-9BE9-3D001AF3E8F9}">
      <dgm:prSet/>
      <dgm:spPr/>
      <dgm:t>
        <a:bodyPr/>
        <a:lstStyle/>
        <a:p>
          <a:endParaRPr lang="en-US"/>
        </a:p>
      </dgm:t>
    </dgm:pt>
    <dgm:pt modelId="{5D9A721F-03EB-4367-A5F6-7AF961D1FF5F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تعریف نقشه های سازه ای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89E6B034-38B6-4E38-BD8E-689578B411FA}" type="parTrans" cxnId="{9B17387E-77B3-4A82-8E60-61249A74F67F}">
      <dgm:prSet/>
      <dgm:spPr/>
      <dgm:t>
        <a:bodyPr/>
        <a:lstStyle/>
        <a:p>
          <a:endParaRPr lang="en-US"/>
        </a:p>
      </dgm:t>
    </dgm:pt>
    <dgm:pt modelId="{ED797046-E293-4859-B49B-8F809DE25B59}" type="sibTrans" cxnId="{9B17387E-77B3-4A82-8E60-61249A74F67F}">
      <dgm:prSet/>
      <dgm:spPr/>
      <dgm:t>
        <a:bodyPr/>
        <a:lstStyle/>
        <a:p>
          <a:endParaRPr lang="en-US"/>
        </a:p>
      </dgm:t>
    </dgm:pt>
    <dgm:pt modelId="{6F811C70-F677-4A94-8B18-D1B8F1565F53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تعریف نقشه های معماری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0478B01F-71E9-4184-9A09-4C158C90BECA}" type="parTrans" cxnId="{7ED71CD9-E154-4CB7-822E-4A483F65FAD3}">
      <dgm:prSet/>
      <dgm:spPr/>
      <dgm:t>
        <a:bodyPr/>
        <a:lstStyle/>
        <a:p>
          <a:endParaRPr lang="en-US"/>
        </a:p>
      </dgm:t>
    </dgm:pt>
    <dgm:pt modelId="{362482A0-D412-4BED-BA62-6CC613666C08}" type="sibTrans" cxnId="{7ED71CD9-E154-4CB7-822E-4A483F65FAD3}">
      <dgm:prSet/>
      <dgm:spPr/>
      <dgm:t>
        <a:bodyPr/>
        <a:lstStyle/>
        <a:p>
          <a:endParaRPr lang="en-US"/>
        </a:p>
      </dgm:t>
    </dgm:pt>
    <dgm:pt modelId="{A936C943-9A5F-4C72-9034-CFCBC89AB15D}">
      <dgm:prSet phldrT="[Text]" custT="1"/>
      <dgm:spPr/>
      <dgm:t>
        <a:bodyPr/>
        <a:lstStyle/>
        <a:p>
          <a:pPr algn="ctr" rtl="1"/>
          <a:r>
            <a:rPr lang="fa-IR" sz="2400" dirty="0" smtClean="0">
              <a:cs typeface="B Nazanin" panose="00000400000000000000" pitchFamily="2" charset="-78"/>
            </a:rPr>
            <a:t>تعریف و توضیح چگونگی شروع یک پروژه و انتقال موضوع از کار فرما به مشاور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40CAA91A-7BDE-4A8A-9F87-287DD73B194C}" type="parTrans" cxnId="{101D19EA-BC69-4D76-8498-3AAEDAD29E38}">
      <dgm:prSet/>
      <dgm:spPr/>
      <dgm:t>
        <a:bodyPr/>
        <a:lstStyle/>
        <a:p>
          <a:endParaRPr lang="en-US"/>
        </a:p>
      </dgm:t>
    </dgm:pt>
    <dgm:pt modelId="{B305D467-8867-42AD-8864-1419C057E8CB}" type="sibTrans" cxnId="{101D19EA-BC69-4D76-8498-3AAEDAD29E38}">
      <dgm:prSet/>
      <dgm:spPr/>
      <dgm:t>
        <a:bodyPr/>
        <a:lstStyle/>
        <a:p>
          <a:endParaRPr lang="en-US"/>
        </a:p>
      </dgm:t>
    </dgm:pt>
    <dgm:pt modelId="{3109EC79-68F3-47B8-8675-DBC62D3FF650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نقشه های اسکلت بتنی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CDA38FDC-E281-4102-A0D5-3D3D720A7767}" type="parTrans" cxnId="{EF78E669-8134-4777-93FA-3CE9D74D6A8F}">
      <dgm:prSet/>
      <dgm:spPr/>
      <dgm:t>
        <a:bodyPr/>
        <a:lstStyle/>
        <a:p>
          <a:endParaRPr lang="en-US"/>
        </a:p>
      </dgm:t>
    </dgm:pt>
    <dgm:pt modelId="{3575F448-3DE0-49D9-9E73-4E1419996383}" type="sibTrans" cxnId="{EF78E669-8134-4777-93FA-3CE9D74D6A8F}">
      <dgm:prSet/>
      <dgm:spPr/>
      <dgm:t>
        <a:bodyPr/>
        <a:lstStyle/>
        <a:p>
          <a:endParaRPr lang="en-US"/>
        </a:p>
      </dgm:t>
    </dgm:pt>
    <dgm:pt modelId="{97260AD1-6F69-45DE-8362-AAC0FA25B038}">
      <dgm:prSet phldrT="[Text]" custT="1"/>
      <dgm:spPr/>
      <dgm:t>
        <a:bodyPr/>
        <a:lstStyle/>
        <a:p>
          <a:pPr algn="ctr" rtl="1"/>
          <a:r>
            <a:rPr lang="fa-IR" sz="2400" b="0" dirty="0" smtClean="0">
              <a:cs typeface="B Nazanin" panose="00000400000000000000" pitchFamily="2" charset="-78"/>
            </a:rPr>
            <a:t>تعریف و توضیح نقشه های برقی و مکانیکی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420D2097-568A-4238-981F-C44CC736F91E}" type="parTrans" cxnId="{25E43BE0-CB5C-4654-AF0F-DDC517BEF8C5}">
      <dgm:prSet/>
      <dgm:spPr/>
      <dgm:t>
        <a:bodyPr/>
        <a:lstStyle/>
        <a:p>
          <a:endParaRPr lang="en-US"/>
        </a:p>
      </dgm:t>
    </dgm:pt>
    <dgm:pt modelId="{91C6826C-5B8F-45E3-8EC0-8330E350B5C2}" type="sibTrans" cxnId="{25E43BE0-CB5C-4654-AF0F-DDC517BEF8C5}">
      <dgm:prSet/>
      <dgm:spPr/>
      <dgm:t>
        <a:bodyPr/>
        <a:lstStyle/>
        <a:p>
          <a:endParaRPr lang="en-US"/>
        </a:p>
      </dgm:t>
    </dgm:pt>
    <dgm:pt modelId="{CAC8A45B-65C3-4368-9E4C-5B9B6FEFE9B0}" type="pres">
      <dgm:prSet presAssocID="{E30FA4CF-3D55-4404-BF62-7AC41A53D9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B6FF65-E175-4F87-9A70-7519B524F402}" type="pres">
      <dgm:prSet presAssocID="{A936C943-9A5F-4C72-9034-CFCBC89AB15D}" presName="parentLin" presStyleCnt="0"/>
      <dgm:spPr/>
      <dgm:t>
        <a:bodyPr/>
        <a:lstStyle/>
        <a:p>
          <a:endParaRPr lang="en-US"/>
        </a:p>
      </dgm:t>
    </dgm:pt>
    <dgm:pt modelId="{9A9E7F65-CB73-43E5-9590-362032877E2E}" type="pres">
      <dgm:prSet presAssocID="{A936C943-9A5F-4C72-9034-CFCBC89AB15D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B5B36D8E-18FD-40B1-B285-56A1157F460A}" type="pres">
      <dgm:prSet presAssocID="{A936C943-9A5F-4C72-9034-CFCBC89AB15D}" presName="parentText" presStyleLbl="node1" presStyleIdx="0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DA0FE7-CC64-4110-A8B5-6EA9A8377046}" type="pres">
      <dgm:prSet presAssocID="{A936C943-9A5F-4C72-9034-CFCBC89AB15D}" presName="negativeSpace" presStyleCnt="0"/>
      <dgm:spPr/>
      <dgm:t>
        <a:bodyPr/>
        <a:lstStyle/>
        <a:p>
          <a:endParaRPr lang="en-US"/>
        </a:p>
      </dgm:t>
    </dgm:pt>
    <dgm:pt modelId="{13920525-13F0-4084-8220-7ED430B94024}" type="pres">
      <dgm:prSet presAssocID="{A936C943-9A5F-4C72-9034-CFCBC89AB15D}" presName="childText" presStyleLbl="conF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61A21D-0173-4BF9-91F8-0831C9885D88}" type="pres">
      <dgm:prSet presAssocID="{B305D467-8867-42AD-8864-1419C057E8CB}" presName="spaceBetweenRectangles" presStyleCnt="0"/>
      <dgm:spPr/>
      <dgm:t>
        <a:bodyPr/>
        <a:lstStyle/>
        <a:p>
          <a:endParaRPr lang="en-US"/>
        </a:p>
      </dgm:t>
    </dgm:pt>
    <dgm:pt modelId="{2D079B4F-69E3-4745-AA5E-52E9FCFC392A}" type="pres">
      <dgm:prSet presAssocID="{6F811C70-F677-4A94-8B18-D1B8F1565F53}" presName="parentLin" presStyleCnt="0"/>
      <dgm:spPr/>
      <dgm:t>
        <a:bodyPr/>
        <a:lstStyle/>
        <a:p>
          <a:endParaRPr lang="en-US"/>
        </a:p>
      </dgm:t>
    </dgm:pt>
    <dgm:pt modelId="{3C4719E6-DE81-4FD7-85BF-C38B31395B0C}" type="pres">
      <dgm:prSet presAssocID="{6F811C70-F677-4A94-8B18-D1B8F1565F53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590E6290-BC76-40AE-8210-56A2993A8DD5}" type="pres">
      <dgm:prSet presAssocID="{6F811C70-F677-4A94-8B18-D1B8F1565F53}" presName="parentText" presStyleLbl="node1" presStyleIdx="1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8FC7DB-BF8D-4F5F-8632-4FA505E1AF4E}" type="pres">
      <dgm:prSet presAssocID="{6F811C70-F677-4A94-8B18-D1B8F1565F53}" presName="negativeSpace" presStyleCnt="0"/>
      <dgm:spPr/>
      <dgm:t>
        <a:bodyPr/>
        <a:lstStyle/>
        <a:p>
          <a:endParaRPr lang="en-US"/>
        </a:p>
      </dgm:t>
    </dgm:pt>
    <dgm:pt modelId="{B046E39F-EB1B-4A35-981D-78102BE5D343}" type="pres">
      <dgm:prSet presAssocID="{6F811C70-F677-4A94-8B18-D1B8F1565F53}" presName="childText" presStyleLbl="conFg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690EA8-17BC-47FF-93D0-160B06C89233}" type="pres">
      <dgm:prSet presAssocID="{362482A0-D412-4BED-BA62-6CC613666C08}" presName="spaceBetweenRectangles" presStyleCnt="0"/>
      <dgm:spPr/>
      <dgm:t>
        <a:bodyPr/>
        <a:lstStyle/>
        <a:p>
          <a:endParaRPr lang="en-US"/>
        </a:p>
      </dgm:t>
    </dgm:pt>
    <dgm:pt modelId="{2C9A1407-4F55-4704-B688-2D4B4C000758}" type="pres">
      <dgm:prSet presAssocID="{5D9A721F-03EB-4367-A5F6-7AF961D1FF5F}" presName="parentLin" presStyleCnt="0"/>
      <dgm:spPr/>
      <dgm:t>
        <a:bodyPr/>
        <a:lstStyle/>
        <a:p>
          <a:endParaRPr lang="en-US"/>
        </a:p>
      </dgm:t>
    </dgm:pt>
    <dgm:pt modelId="{93890931-9802-49BD-9FA4-E25BC2A629ED}" type="pres">
      <dgm:prSet presAssocID="{5D9A721F-03EB-4367-A5F6-7AF961D1FF5F}" presName="parentLeftMargin" presStyleLbl="node1" presStyleIdx="1" presStyleCnt="8"/>
      <dgm:spPr/>
      <dgm:t>
        <a:bodyPr/>
        <a:lstStyle/>
        <a:p>
          <a:endParaRPr lang="en-US"/>
        </a:p>
      </dgm:t>
    </dgm:pt>
    <dgm:pt modelId="{D18A1A25-D10B-4D8A-8D05-5B8C10764ADC}" type="pres">
      <dgm:prSet presAssocID="{5D9A721F-03EB-4367-A5F6-7AF961D1FF5F}" presName="parentText" presStyleLbl="node1" presStyleIdx="2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61C97-C2FD-470B-A349-1F81D5B19F8E}" type="pres">
      <dgm:prSet presAssocID="{5D9A721F-03EB-4367-A5F6-7AF961D1FF5F}" presName="negativeSpace" presStyleCnt="0"/>
      <dgm:spPr/>
      <dgm:t>
        <a:bodyPr/>
        <a:lstStyle/>
        <a:p>
          <a:endParaRPr lang="en-US"/>
        </a:p>
      </dgm:t>
    </dgm:pt>
    <dgm:pt modelId="{F1C8341A-B39C-4781-AE54-B2E6D794B20A}" type="pres">
      <dgm:prSet presAssocID="{5D9A721F-03EB-4367-A5F6-7AF961D1FF5F}" presName="childText" presStyleLbl="conFg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F3AA6D-6AFD-4FC1-9907-6B0637FC03D0}" type="pres">
      <dgm:prSet presAssocID="{ED797046-E293-4859-B49B-8F809DE25B59}" presName="spaceBetweenRectangles" presStyleCnt="0"/>
      <dgm:spPr/>
      <dgm:t>
        <a:bodyPr/>
        <a:lstStyle/>
        <a:p>
          <a:endParaRPr lang="en-US"/>
        </a:p>
      </dgm:t>
    </dgm:pt>
    <dgm:pt modelId="{22755873-3875-445A-B62A-17836712E0BB}" type="pres">
      <dgm:prSet presAssocID="{F76CA951-3583-42AA-8309-DAEE4A60F29F}" presName="parentLin" presStyleCnt="0"/>
      <dgm:spPr/>
      <dgm:t>
        <a:bodyPr/>
        <a:lstStyle/>
        <a:p>
          <a:endParaRPr lang="en-US"/>
        </a:p>
      </dgm:t>
    </dgm:pt>
    <dgm:pt modelId="{679AD029-FE51-496C-AA95-3830172F9CEB}" type="pres">
      <dgm:prSet presAssocID="{F76CA951-3583-42AA-8309-DAEE4A60F29F}" presName="parentLeftMargin" presStyleLbl="node1" presStyleIdx="2" presStyleCnt="8"/>
      <dgm:spPr/>
      <dgm:t>
        <a:bodyPr/>
        <a:lstStyle/>
        <a:p>
          <a:endParaRPr lang="en-US"/>
        </a:p>
      </dgm:t>
    </dgm:pt>
    <dgm:pt modelId="{CA27ADD6-7BED-42C9-BB27-A265676A8AB9}" type="pres">
      <dgm:prSet presAssocID="{F76CA951-3583-42AA-8309-DAEE4A60F29F}" presName="parentText" presStyleLbl="node1" presStyleIdx="3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EE26DD-49A5-4543-9212-E8EB38104E38}" type="pres">
      <dgm:prSet presAssocID="{F76CA951-3583-42AA-8309-DAEE4A60F29F}" presName="negativeSpace" presStyleCnt="0"/>
      <dgm:spPr/>
      <dgm:t>
        <a:bodyPr/>
        <a:lstStyle/>
        <a:p>
          <a:endParaRPr lang="en-US"/>
        </a:p>
      </dgm:t>
    </dgm:pt>
    <dgm:pt modelId="{30972450-5B99-40C5-9C8A-C87D89C74218}" type="pres">
      <dgm:prSet presAssocID="{F76CA951-3583-42AA-8309-DAEE4A60F29F}" presName="childText" presStyleLbl="conFg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D84D2-D03F-458A-BE5D-C102CDE64F0B}" type="pres">
      <dgm:prSet presAssocID="{F982C957-2B51-4838-8A1F-7DA491CEA104}" presName="spaceBetweenRectangles" presStyleCnt="0"/>
      <dgm:spPr/>
      <dgm:t>
        <a:bodyPr/>
        <a:lstStyle/>
        <a:p>
          <a:endParaRPr lang="en-US"/>
        </a:p>
      </dgm:t>
    </dgm:pt>
    <dgm:pt modelId="{956E8D68-601F-475E-984D-A0B0B2CC73A6}" type="pres">
      <dgm:prSet presAssocID="{7CC07754-D973-4239-9904-F55D8A7A5F4B}" presName="parentLin" presStyleCnt="0"/>
      <dgm:spPr/>
      <dgm:t>
        <a:bodyPr/>
        <a:lstStyle/>
        <a:p>
          <a:endParaRPr lang="en-US"/>
        </a:p>
      </dgm:t>
    </dgm:pt>
    <dgm:pt modelId="{5C115181-CEDB-4B72-ADFF-02F2E383B9A3}" type="pres">
      <dgm:prSet presAssocID="{7CC07754-D973-4239-9904-F55D8A7A5F4B}" presName="parentLeftMargin" presStyleLbl="node1" presStyleIdx="3" presStyleCnt="8"/>
      <dgm:spPr/>
      <dgm:t>
        <a:bodyPr/>
        <a:lstStyle/>
        <a:p>
          <a:endParaRPr lang="en-US"/>
        </a:p>
      </dgm:t>
    </dgm:pt>
    <dgm:pt modelId="{666D9AB6-FC5F-40AB-8CC7-8501C84A2289}" type="pres">
      <dgm:prSet presAssocID="{7CC07754-D973-4239-9904-F55D8A7A5F4B}" presName="parentText" presStyleLbl="node1" presStyleIdx="4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8FDCA-182E-46D3-9B73-E3BEF702974A}" type="pres">
      <dgm:prSet presAssocID="{7CC07754-D973-4239-9904-F55D8A7A5F4B}" presName="negativeSpace" presStyleCnt="0"/>
      <dgm:spPr/>
      <dgm:t>
        <a:bodyPr/>
        <a:lstStyle/>
        <a:p>
          <a:endParaRPr lang="en-US"/>
        </a:p>
      </dgm:t>
    </dgm:pt>
    <dgm:pt modelId="{0BDC1E27-D384-44B2-A695-4CAAA5DE3B6F}" type="pres">
      <dgm:prSet presAssocID="{7CC07754-D973-4239-9904-F55D8A7A5F4B}" presName="childText" presStyleLbl="conFg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C23DE-7C4D-44F1-B67A-B72A753438F2}" type="pres">
      <dgm:prSet presAssocID="{E3155D8F-B9CF-4631-8700-DABDD2F1D387}" presName="spaceBetweenRectangles" presStyleCnt="0"/>
      <dgm:spPr/>
      <dgm:t>
        <a:bodyPr/>
        <a:lstStyle/>
        <a:p>
          <a:endParaRPr lang="en-US"/>
        </a:p>
      </dgm:t>
    </dgm:pt>
    <dgm:pt modelId="{3B0C70DF-71BA-42A8-8C92-2A53AC4CAFD9}" type="pres">
      <dgm:prSet presAssocID="{2E1FDAE4-38B1-4F68-9783-EF5C889FEBDF}" presName="parentLin" presStyleCnt="0"/>
      <dgm:spPr/>
      <dgm:t>
        <a:bodyPr/>
        <a:lstStyle/>
        <a:p>
          <a:endParaRPr lang="en-US"/>
        </a:p>
      </dgm:t>
    </dgm:pt>
    <dgm:pt modelId="{4B6154B9-4BBB-4CDC-8773-B1F43C91E744}" type="pres">
      <dgm:prSet presAssocID="{2E1FDAE4-38B1-4F68-9783-EF5C889FEBDF}" presName="parentLeftMargin" presStyleLbl="node1" presStyleIdx="4" presStyleCnt="8"/>
      <dgm:spPr/>
      <dgm:t>
        <a:bodyPr/>
        <a:lstStyle/>
        <a:p>
          <a:endParaRPr lang="en-US"/>
        </a:p>
      </dgm:t>
    </dgm:pt>
    <dgm:pt modelId="{04313E17-FAB8-4F20-A81C-81450568AE3A}" type="pres">
      <dgm:prSet presAssocID="{2E1FDAE4-38B1-4F68-9783-EF5C889FEBDF}" presName="parentText" presStyleLbl="node1" presStyleIdx="5" presStyleCnt="8" custScaleX="128390" custScaleY="119262" custLinFactNeighborX="-70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B9D939-A865-4F09-8267-9DCCCE19C3E1}" type="pres">
      <dgm:prSet presAssocID="{2E1FDAE4-38B1-4F68-9783-EF5C889FEBDF}" presName="negativeSpace" presStyleCnt="0"/>
      <dgm:spPr/>
      <dgm:t>
        <a:bodyPr/>
        <a:lstStyle/>
        <a:p>
          <a:endParaRPr lang="en-US"/>
        </a:p>
      </dgm:t>
    </dgm:pt>
    <dgm:pt modelId="{4300FEC9-41BA-4E84-8D9A-F3FE7C6CEC88}" type="pres">
      <dgm:prSet presAssocID="{2E1FDAE4-38B1-4F68-9783-EF5C889FEBDF}" presName="childText" presStyleLbl="conFgAcc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AA0D81-EA2E-49D8-8ADD-0EE265FCDDF4}" type="pres">
      <dgm:prSet presAssocID="{934DB383-AE6F-492B-B9BB-09B0D308C650}" presName="spaceBetweenRectangles" presStyleCnt="0"/>
      <dgm:spPr/>
    </dgm:pt>
    <dgm:pt modelId="{A762FCBD-2AC1-4D5F-BD31-1CBB65567670}" type="pres">
      <dgm:prSet presAssocID="{3109EC79-68F3-47B8-8675-DBC62D3FF650}" presName="parentLin" presStyleCnt="0"/>
      <dgm:spPr/>
    </dgm:pt>
    <dgm:pt modelId="{B443C52A-3484-4B2C-B1B4-F71ADC30EC2E}" type="pres">
      <dgm:prSet presAssocID="{3109EC79-68F3-47B8-8675-DBC62D3FF650}" presName="parentLeftMargin" presStyleLbl="node1" presStyleIdx="5" presStyleCnt="8" custLinFactX="8689" custLinFactNeighborX="100000"/>
      <dgm:spPr/>
      <dgm:t>
        <a:bodyPr/>
        <a:lstStyle/>
        <a:p>
          <a:endParaRPr lang="en-US"/>
        </a:p>
      </dgm:t>
    </dgm:pt>
    <dgm:pt modelId="{A059AA83-8BE7-40ED-B80B-A31645203007}" type="pres">
      <dgm:prSet presAssocID="{3109EC79-68F3-47B8-8675-DBC62D3FF650}" presName="parentText" presStyleLbl="node1" presStyleIdx="6" presStyleCnt="8" custScaleX="128390" custScaleY="119262" custLinFactNeighborX="-7010" custLinFactNeighborY="1444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1C340A-4F95-4633-AE79-37D70AE6EC9C}" type="pres">
      <dgm:prSet presAssocID="{3109EC79-68F3-47B8-8675-DBC62D3FF650}" presName="negativeSpace" presStyleCnt="0"/>
      <dgm:spPr/>
    </dgm:pt>
    <dgm:pt modelId="{825AE45F-B8D6-44D2-9E65-E16184AFFA19}" type="pres">
      <dgm:prSet presAssocID="{3109EC79-68F3-47B8-8675-DBC62D3FF650}" presName="childText" presStyleLbl="conFgAcc1" presStyleIdx="6" presStyleCnt="8">
        <dgm:presLayoutVars>
          <dgm:bulletEnabled val="1"/>
        </dgm:presLayoutVars>
      </dgm:prSet>
      <dgm:spPr/>
    </dgm:pt>
    <dgm:pt modelId="{E739A132-5C11-4399-9F07-E6016FF39042}" type="pres">
      <dgm:prSet presAssocID="{3575F448-3DE0-49D9-9E73-4E1419996383}" presName="spaceBetweenRectangles" presStyleCnt="0"/>
      <dgm:spPr/>
    </dgm:pt>
    <dgm:pt modelId="{A1AF606E-B10B-48DE-9E59-7A6B62570744}" type="pres">
      <dgm:prSet presAssocID="{97260AD1-6F69-45DE-8362-AAC0FA25B038}" presName="parentLin" presStyleCnt="0"/>
      <dgm:spPr/>
    </dgm:pt>
    <dgm:pt modelId="{02224E13-A42F-4E01-9482-CBCBCECC4EFE}" type="pres">
      <dgm:prSet presAssocID="{97260AD1-6F69-45DE-8362-AAC0FA25B038}" presName="parentLeftMargin" presStyleLbl="node1" presStyleIdx="6" presStyleCnt="8" custLinFactX="9206" custLinFactNeighborX="100000" custLinFactNeighborY="14448"/>
      <dgm:spPr/>
      <dgm:t>
        <a:bodyPr/>
        <a:lstStyle/>
        <a:p>
          <a:endParaRPr lang="en-US"/>
        </a:p>
      </dgm:t>
    </dgm:pt>
    <dgm:pt modelId="{D4B75169-1863-4B36-A5FB-EB92FBA21A55}" type="pres">
      <dgm:prSet presAssocID="{97260AD1-6F69-45DE-8362-AAC0FA25B038}" presName="parentText" presStyleLbl="node1" presStyleIdx="7" presStyleCnt="8" custScaleX="128390" custScaleY="119262" custLinFactNeighborX="-7010" custLinFactNeighborY="-660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89A91A-FFB0-4A51-BD7B-9EDA5F528D2B}" type="pres">
      <dgm:prSet presAssocID="{97260AD1-6F69-45DE-8362-AAC0FA25B038}" presName="negativeSpace" presStyleCnt="0"/>
      <dgm:spPr/>
    </dgm:pt>
    <dgm:pt modelId="{A4511EC8-69FB-4317-BF9F-5458F674DAD9}" type="pres">
      <dgm:prSet presAssocID="{97260AD1-6F69-45DE-8362-AAC0FA25B038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9B17387E-77B3-4A82-8E60-61249A74F67F}" srcId="{E30FA4CF-3D55-4404-BF62-7AC41A53D9EE}" destId="{5D9A721F-03EB-4367-A5F6-7AF961D1FF5F}" srcOrd="2" destOrd="0" parTransId="{89E6B034-38B6-4E38-BD8E-689578B411FA}" sibTransId="{ED797046-E293-4859-B49B-8F809DE25B59}"/>
    <dgm:cxn modelId="{7B939A44-460D-4A37-93DB-4A370EFEDC60}" type="presOf" srcId="{5D9A721F-03EB-4367-A5F6-7AF961D1FF5F}" destId="{D18A1A25-D10B-4D8A-8D05-5B8C10764ADC}" srcOrd="1" destOrd="0" presId="urn:microsoft.com/office/officeart/2005/8/layout/list1"/>
    <dgm:cxn modelId="{7C7951A3-8B9A-4EB4-B1EC-E0A386D3EBF2}" type="presOf" srcId="{E30FA4CF-3D55-4404-BF62-7AC41A53D9EE}" destId="{CAC8A45B-65C3-4368-9E4C-5B9B6FEFE9B0}" srcOrd="0" destOrd="0" presId="urn:microsoft.com/office/officeart/2005/8/layout/list1"/>
    <dgm:cxn modelId="{05875FF0-F286-407B-8961-152DD85C17A9}" type="presOf" srcId="{97260AD1-6F69-45DE-8362-AAC0FA25B038}" destId="{D4B75169-1863-4B36-A5FB-EB92FBA21A55}" srcOrd="1" destOrd="0" presId="urn:microsoft.com/office/officeart/2005/8/layout/list1"/>
    <dgm:cxn modelId="{5FE7651F-E8BE-4AA1-9027-2EF4572398A8}" srcId="{E30FA4CF-3D55-4404-BF62-7AC41A53D9EE}" destId="{2E1FDAE4-38B1-4F68-9783-EF5C889FEBDF}" srcOrd="5" destOrd="0" parTransId="{99C34123-07E8-4752-BC77-54735C20896A}" sibTransId="{934DB383-AE6F-492B-B9BB-09B0D308C650}"/>
    <dgm:cxn modelId="{25E43BE0-CB5C-4654-AF0F-DDC517BEF8C5}" srcId="{E30FA4CF-3D55-4404-BF62-7AC41A53D9EE}" destId="{97260AD1-6F69-45DE-8362-AAC0FA25B038}" srcOrd="7" destOrd="0" parTransId="{420D2097-568A-4238-981F-C44CC736F91E}" sibTransId="{91C6826C-5B8F-45E3-8EC0-8330E350B5C2}"/>
    <dgm:cxn modelId="{2F5EAD29-5BA4-406F-A95D-912C22FDE3D2}" type="presOf" srcId="{3109EC79-68F3-47B8-8675-DBC62D3FF650}" destId="{B443C52A-3484-4B2C-B1B4-F71ADC30EC2E}" srcOrd="0" destOrd="0" presId="urn:microsoft.com/office/officeart/2005/8/layout/list1"/>
    <dgm:cxn modelId="{DFD8FE64-D3EA-4653-9A1F-308FDF8F45D5}" type="presOf" srcId="{2E1FDAE4-38B1-4F68-9783-EF5C889FEBDF}" destId="{04313E17-FAB8-4F20-A81C-81450568AE3A}" srcOrd="1" destOrd="0" presId="urn:microsoft.com/office/officeart/2005/8/layout/list1"/>
    <dgm:cxn modelId="{7ED71CD9-E154-4CB7-822E-4A483F65FAD3}" srcId="{E30FA4CF-3D55-4404-BF62-7AC41A53D9EE}" destId="{6F811C70-F677-4A94-8B18-D1B8F1565F53}" srcOrd="1" destOrd="0" parTransId="{0478B01F-71E9-4184-9A09-4C158C90BECA}" sibTransId="{362482A0-D412-4BED-BA62-6CC613666C08}"/>
    <dgm:cxn modelId="{36C2DBCC-16DD-40A7-ADA5-7687404A0B5A}" type="presOf" srcId="{5D9A721F-03EB-4367-A5F6-7AF961D1FF5F}" destId="{93890931-9802-49BD-9FA4-E25BC2A629ED}" srcOrd="0" destOrd="0" presId="urn:microsoft.com/office/officeart/2005/8/layout/list1"/>
    <dgm:cxn modelId="{1C2D5402-A559-4EBB-9457-B3DAB55BBB6C}" type="presOf" srcId="{F76CA951-3583-42AA-8309-DAEE4A60F29F}" destId="{CA27ADD6-7BED-42C9-BB27-A265676A8AB9}" srcOrd="1" destOrd="0" presId="urn:microsoft.com/office/officeart/2005/8/layout/list1"/>
    <dgm:cxn modelId="{65A2BA0D-7D8A-452C-9347-65F02A450A16}" type="presOf" srcId="{A936C943-9A5F-4C72-9034-CFCBC89AB15D}" destId="{B5B36D8E-18FD-40B1-B285-56A1157F460A}" srcOrd="1" destOrd="0" presId="urn:microsoft.com/office/officeart/2005/8/layout/list1"/>
    <dgm:cxn modelId="{5486ED52-470E-4E26-9BE9-3D001AF3E8F9}" srcId="{E30FA4CF-3D55-4404-BF62-7AC41A53D9EE}" destId="{F76CA951-3583-42AA-8309-DAEE4A60F29F}" srcOrd="3" destOrd="0" parTransId="{D6DF2699-0B06-445A-BEE5-51C8E06384F4}" sibTransId="{F982C957-2B51-4838-8A1F-7DA491CEA104}"/>
    <dgm:cxn modelId="{12464A07-843C-4A27-B26A-ED05C2BDCB0E}" type="presOf" srcId="{97260AD1-6F69-45DE-8362-AAC0FA25B038}" destId="{02224E13-A42F-4E01-9482-CBCBCECC4EFE}" srcOrd="0" destOrd="0" presId="urn:microsoft.com/office/officeart/2005/8/layout/list1"/>
    <dgm:cxn modelId="{EFD1F60F-1256-4B56-97A1-FE7109468C0B}" type="presOf" srcId="{7CC07754-D973-4239-9904-F55D8A7A5F4B}" destId="{5C115181-CEDB-4B72-ADFF-02F2E383B9A3}" srcOrd="0" destOrd="0" presId="urn:microsoft.com/office/officeart/2005/8/layout/list1"/>
    <dgm:cxn modelId="{66788AE4-89B9-44C5-B850-C5A2E0E54CC2}" type="presOf" srcId="{6F811C70-F677-4A94-8B18-D1B8F1565F53}" destId="{3C4719E6-DE81-4FD7-85BF-C38B31395B0C}" srcOrd="0" destOrd="0" presId="urn:microsoft.com/office/officeart/2005/8/layout/list1"/>
    <dgm:cxn modelId="{62A56DF5-B122-489E-BB43-50E1AB5FB577}" type="presOf" srcId="{6F811C70-F677-4A94-8B18-D1B8F1565F53}" destId="{590E6290-BC76-40AE-8210-56A2993A8DD5}" srcOrd="1" destOrd="0" presId="urn:microsoft.com/office/officeart/2005/8/layout/list1"/>
    <dgm:cxn modelId="{29A6793C-CFDE-41F1-8AC5-6D6F6857A8C2}" srcId="{E30FA4CF-3D55-4404-BF62-7AC41A53D9EE}" destId="{7CC07754-D973-4239-9904-F55D8A7A5F4B}" srcOrd="4" destOrd="0" parTransId="{E1531995-3111-4F02-B1F5-71FD366BFDDD}" sibTransId="{E3155D8F-B9CF-4631-8700-DABDD2F1D387}"/>
    <dgm:cxn modelId="{101D19EA-BC69-4D76-8498-3AAEDAD29E38}" srcId="{E30FA4CF-3D55-4404-BF62-7AC41A53D9EE}" destId="{A936C943-9A5F-4C72-9034-CFCBC89AB15D}" srcOrd="0" destOrd="0" parTransId="{40CAA91A-7BDE-4A8A-9F87-287DD73B194C}" sibTransId="{B305D467-8867-42AD-8864-1419C057E8CB}"/>
    <dgm:cxn modelId="{A5A1BE6D-748D-4797-8571-12242CF2A885}" type="presOf" srcId="{2E1FDAE4-38B1-4F68-9783-EF5C889FEBDF}" destId="{4B6154B9-4BBB-4CDC-8773-B1F43C91E744}" srcOrd="0" destOrd="0" presId="urn:microsoft.com/office/officeart/2005/8/layout/list1"/>
    <dgm:cxn modelId="{BF7C1C62-3C08-4575-ADCA-49EC5C669304}" type="presOf" srcId="{A936C943-9A5F-4C72-9034-CFCBC89AB15D}" destId="{9A9E7F65-CB73-43E5-9590-362032877E2E}" srcOrd="0" destOrd="0" presId="urn:microsoft.com/office/officeart/2005/8/layout/list1"/>
    <dgm:cxn modelId="{CBA2397B-1687-4D1A-9FEE-CF96257D11B4}" type="presOf" srcId="{3109EC79-68F3-47B8-8675-DBC62D3FF650}" destId="{A059AA83-8BE7-40ED-B80B-A31645203007}" srcOrd="1" destOrd="0" presId="urn:microsoft.com/office/officeart/2005/8/layout/list1"/>
    <dgm:cxn modelId="{D08B4974-7CE2-4929-8CEA-00849CC8E767}" type="presOf" srcId="{7CC07754-D973-4239-9904-F55D8A7A5F4B}" destId="{666D9AB6-FC5F-40AB-8CC7-8501C84A2289}" srcOrd="1" destOrd="0" presId="urn:microsoft.com/office/officeart/2005/8/layout/list1"/>
    <dgm:cxn modelId="{65044084-5441-4BDF-8DB0-32D786C6FD5A}" type="presOf" srcId="{F76CA951-3583-42AA-8309-DAEE4A60F29F}" destId="{679AD029-FE51-496C-AA95-3830172F9CEB}" srcOrd="0" destOrd="0" presId="urn:microsoft.com/office/officeart/2005/8/layout/list1"/>
    <dgm:cxn modelId="{EF78E669-8134-4777-93FA-3CE9D74D6A8F}" srcId="{E30FA4CF-3D55-4404-BF62-7AC41A53D9EE}" destId="{3109EC79-68F3-47B8-8675-DBC62D3FF650}" srcOrd="6" destOrd="0" parTransId="{CDA38FDC-E281-4102-A0D5-3D3D720A7767}" sibTransId="{3575F448-3DE0-49D9-9E73-4E1419996383}"/>
    <dgm:cxn modelId="{CE5139A4-6E46-4659-B81A-AF47D46FBCAE}" type="presParOf" srcId="{CAC8A45B-65C3-4368-9E4C-5B9B6FEFE9B0}" destId="{30B6FF65-E175-4F87-9A70-7519B524F402}" srcOrd="0" destOrd="0" presId="urn:microsoft.com/office/officeart/2005/8/layout/list1"/>
    <dgm:cxn modelId="{906DB93F-8028-4204-B0D7-D61C35B590F6}" type="presParOf" srcId="{30B6FF65-E175-4F87-9A70-7519B524F402}" destId="{9A9E7F65-CB73-43E5-9590-362032877E2E}" srcOrd="0" destOrd="0" presId="urn:microsoft.com/office/officeart/2005/8/layout/list1"/>
    <dgm:cxn modelId="{15692E06-59B5-4362-BBD4-E04A25CAECEF}" type="presParOf" srcId="{30B6FF65-E175-4F87-9A70-7519B524F402}" destId="{B5B36D8E-18FD-40B1-B285-56A1157F460A}" srcOrd="1" destOrd="0" presId="urn:microsoft.com/office/officeart/2005/8/layout/list1"/>
    <dgm:cxn modelId="{8DDE2950-1E4A-4D5F-BE0C-FED024BF1F13}" type="presParOf" srcId="{CAC8A45B-65C3-4368-9E4C-5B9B6FEFE9B0}" destId="{F9DA0FE7-CC64-4110-A8B5-6EA9A8377046}" srcOrd="1" destOrd="0" presId="urn:microsoft.com/office/officeart/2005/8/layout/list1"/>
    <dgm:cxn modelId="{DADD57A4-A5F2-4723-BAE3-2A56FCEB67E7}" type="presParOf" srcId="{CAC8A45B-65C3-4368-9E4C-5B9B6FEFE9B0}" destId="{13920525-13F0-4084-8220-7ED430B94024}" srcOrd="2" destOrd="0" presId="urn:microsoft.com/office/officeart/2005/8/layout/list1"/>
    <dgm:cxn modelId="{F96D0F3B-8280-4F43-8F21-6E8C63BBFB86}" type="presParOf" srcId="{CAC8A45B-65C3-4368-9E4C-5B9B6FEFE9B0}" destId="{E561A21D-0173-4BF9-91F8-0831C9885D88}" srcOrd="3" destOrd="0" presId="urn:microsoft.com/office/officeart/2005/8/layout/list1"/>
    <dgm:cxn modelId="{C0CEEB0B-DFFC-4083-AFE5-306110A4A0F8}" type="presParOf" srcId="{CAC8A45B-65C3-4368-9E4C-5B9B6FEFE9B0}" destId="{2D079B4F-69E3-4745-AA5E-52E9FCFC392A}" srcOrd="4" destOrd="0" presId="urn:microsoft.com/office/officeart/2005/8/layout/list1"/>
    <dgm:cxn modelId="{19C42F97-381A-47FE-85D2-6C853C2778BD}" type="presParOf" srcId="{2D079B4F-69E3-4745-AA5E-52E9FCFC392A}" destId="{3C4719E6-DE81-4FD7-85BF-C38B31395B0C}" srcOrd="0" destOrd="0" presId="urn:microsoft.com/office/officeart/2005/8/layout/list1"/>
    <dgm:cxn modelId="{F8A4DB77-E09F-4AA8-A463-BE7C97EF1492}" type="presParOf" srcId="{2D079B4F-69E3-4745-AA5E-52E9FCFC392A}" destId="{590E6290-BC76-40AE-8210-56A2993A8DD5}" srcOrd="1" destOrd="0" presId="urn:microsoft.com/office/officeart/2005/8/layout/list1"/>
    <dgm:cxn modelId="{4D6CA612-5951-4358-9EFA-4DB0CCBE9160}" type="presParOf" srcId="{CAC8A45B-65C3-4368-9E4C-5B9B6FEFE9B0}" destId="{398FC7DB-BF8D-4F5F-8632-4FA505E1AF4E}" srcOrd="5" destOrd="0" presId="urn:microsoft.com/office/officeart/2005/8/layout/list1"/>
    <dgm:cxn modelId="{E385E5B6-4CB3-4306-B8B7-10313581C86D}" type="presParOf" srcId="{CAC8A45B-65C3-4368-9E4C-5B9B6FEFE9B0}" destId="{B046E39F-EB1B-4A35-981D-78102BE5D343}" srcOrd="6" destOrd="0" presId="urn:microsoft.com/office/officeart/2005/8/layout/list1"/>
    <dgm:cxn modelId="{1707E71B-DC3D-446E-A96F-87541747FE0C}" type="presParOf" srcId="{CAC8A45B-65C3-4368-9E4C-5B9B6FEFE9B0}" destId="{CF690EA8-17BC-47FF-93D0-160B06C89233}" srcOrd="7" destOrd="0" presId="urn:microsoft.com/office/officeart/2005/8/layout/list1"/>
    <dgm:cxn modelId="{FC56E118-2676-45C7-BB5B-438C0C4BECBD}" type="presParOf" srcId="{CAC8A45B-65C3-4368-9E4C-5B9B6FEFE9B0}" destId="{2C9A1407-4F55-4704-B688-2D4B4C000758}" srcOrd="8" destOrd="0" presId="urn:microsoft.com/office/officeart/2005/8/layout/list1"/>
    <dgm:cxn modelId="{542D3674-5E1D-4920-A7A2-75DB09FBE0F9}" type="presParOf" srcId="{2C9A1407-4F55-4704-B688-2D4B4C000758}" destId="{93890931-9802-49BD-9FA4-E25BC2A629ED}" srcOrd="0" destOrd="0" presId="urn:microsoft.com/office/officeart/2005/8/layout/list1"/>
    <dgm:cxn modelId="{7C4272D6-F88F-4C48-9E78-DDD4391E01E5}" type="presParOf" srcId="{2C9A1407-4F55-4704-B688-2D4B4C000758}" destId="{D18A1A25-D10B-4D8A-8D05-5B8C10764ADC}" srcOrd="1" destOrd="0" presId="urn:microsoft.com/office/officeart/2005/8/layout/list1"/>
    <dgm:cxn modelId="{8081A868-1023-45A8-B85D-D30DE63DE456}" type="presParOf" srcId="{CAC8A45B-65C3-4368-9E4C-5B9B6FEFE9B0}" destId="{13761C97-C2FD-470B-A349-1F81D5B19F8E}" srcOrd="9" destOrd="0" presId="urn:microsoft.com/office/officeart/2005/8/layout/list1"/>
    <dgm:cxn modelId="{1F31E35C-402E-422F-B632-849183F3FC60}" type="presParOf" srcId="{CAC8A45B-65C3-4368-9E4C-5B9B6FEFE9B0}" destId="{F1C8341A-B39C-4781-AE54-B2E6D794B20A}" srcOrd="10" destOrd="0" presId="urn:microsoft.com/office/officeart/2005/8/layout/list1"/>
    <dgm:cxn modelId="{2496DB3C-A001-4C5A-A89F-C7F5E1BE423D}" type="presParOf" srcId="{CAC8A45B-65C3-4368-9E4C-5B9B6FEFE9B0}" destId="{F2F3AA6D-6AFD-4FC1-9907-6B0637FC03D0}" srcOrd="11" destOrd="0" presId="urn:microsoft.com/office/officeart/2005/8/layout/list1"/>
    <dgm:cxn modelId="{C97AF07B-9187-44EA-8DD2-1B73FA0F4B52}" type="presParOf" srcId="{CAC8A45B-65C3-4368-9E4C-5B9B6FEFE9B0}" destId="{22755873-3875-445A-B62A-17836712E0BB}" srcOrd="12" destOrd="0" presId="urn:microsoft.com/office/officeart/2005/8/layout/list1"/>
    <dgm:cxn modelId="{72DE937B-8E95-4CCB-AB22-A391BFCB5693}" type="presParOf" srcId="{22755873-3875-445A-B62A-17836712E0BB}" destId="{679AD029-FE51-496C-AA95-3830172F9CEB}" srcOrd="0" destOrd="0" presId="urn:microsoft.com/office/officeart/2005/8/layout/list1"/>
    <dgm:cxn modelId="{9D1964C4-BAA2-400D-8CD0-113A51801866}" type="presParOf" srcId="{22755873-3875-445A-B62A-17836712E0BB}" destId="{CA27ADD6-7BED-42C9-BB27-A265676A8AB9}" srcOrd="1" destOrd="0" presId="urn:microsoft.com/office/officeart/2005/8/layout/list1"/>
    <dgm:cxn modelId="{9F91BFA8-1E99-410A-9A64-3DADA98B6C54}" type="presParOf" srcId="{CAC8A45B-65C3-4368-9E4C-5B9B6FEFE9B0}" destId="{53EE26DD-49A5-4543-9212-E8EB38104E38}" srcOrd="13" destOrd="0" presId="urn:microsoft.com/office/officeart/2005/8/layout/list1"/>
    <dgm:cxn modelId="{29F378B5-3A37-45D7-9F37-CE629A9511F2}" type="presParOf" srcId="{CAC8A45B-65C3-4368-9E4C-5B9B6FEFE9B0}" destId="{30972450-5B99-40C5-9C8A-C87D89C74218}" srcOrd="14" destOrd="0" presId="urn:microsoft.com/office/officeart/2005/8/layout/list1"/>
    <dgm:cxn modelId="{0A0BA2F4-CAEF-4711-852B-F24937CD9DD8}" type="presParOf" srcId="{CAC8A45B-65C3-4368-9E4C-5B9B6FEFE9B0}" destId="{320D84D2-D03F-458A-BE5D-C102CDE64F0B}" srcOrd="15" destOrd="0" presId="urn:microsoft.com/office/officeart/2005/8/layout/list1"/>
    <dgm:cxn modelId="{949D81CC-7C7B-4E3E-B94B-12C57C16F54E}" type="presParOf" srcId="{CAC8A45B-65C3-4368-9E4C-5B9B6FEFE9B0}" destId="{956E8D68-601F-475E-984D-A0B0B2CC73A6}" srcOrd="16" destOrd="0" presId="urn:microsoft.com/office/officeart/2005/8/layout/list1"/>
    <dgm:cxn modelId="{F9B63437-38AB-4093-ACB0-6EFD2CA27CDC}" type="presParOf" srcId="{956E8D68-601F-475E-984D-A0B0B2CC73A6}" destId="{5C115181-CEDB-4B72-ADFF-02F2E383B9A3}" srcOrd="0" destOrd="0" presId="urn:microsoft.com/office/officeart/2005/8/layout/list1"/>
    <dgm:cxn modelId="{C6A7B595-B944-48A8-9577-64C2B9EBB99C}" type="presParOf" srcId="{956E8D68-601F-475E-984D-A0B0B2CC73A6}" destId="{666D9AB6-FC5F-40AB-8CC7-8501C84A2289}" srcOrd="1" destOrd="0" presId="urn:microsoft.com/office/officeart/2005/8/layout/list1"/>
    <dgm:cxn modelId="{4AB69A07-655E-4555-9D07-1EF94558F457}" type="presParOf" srcId="{CAC8A45B-65C3-4368-9E4C-5B9B6FEFE9B0}" destId="{F398FDCA-182E-46D3-9B73-E3BEF702974A}" srcOrd="17" destOrd="0" presId="urn:microsoft.com/office/officeart/2005/8/layout/list1"/>
    <dgm:cxn modelId="{5723D3C7-7101-4D52-9B0F-A03F0F8F21AC}" type="presParOf" srcId="{CAC8A45B-65C3-4368-9E4C-5B9B6FEFE9B0}" destId="{0BDC1E27-D384-44B2-A695-4CAAA5DE3B6F}" srcOrd="18" destOrd="0" presId="urn:microsoft.com/office/officeart/2005/8/layout/list1"/>
    <dgm:cxn modelId="{4733EC49-4BC8-4693-858E-D6E41CCF30F6}" type="presParOf" srcId="{CAC8A45B-65C3-4368-9E4C-5B9B6FEFE9B0}" destId="{B76C23DE-7C4D-44F1-B67A-B72A753438F2}" srcOrd="19" destOrd="0" presId="urn:microsoft.com/office/officeart/2005/8/layout/list1"/>
    <dgm:cxn modelId="{03615208-F0B4-45B3-800C-9D3A68AAF676}" type="presParOf" srcId="{CAC8A45B-65C3-4368-9E4C-5B9B6FEFE9B0}" destId="{3B0C70DF-71BA-42A8-8C92-2A53AC4CAFD9}" srcOrd="20" destOrd="0" presId="urn:microsoft.com/office/officeart/2005/8/layout/list1"/>
    <dgm:cxn modelId="{284D5A91-034A-4739-8D79-42994529BD37}" type="presParOf" srcId="{3B0C70DF-71BA-42A8-8C92-2A53AC4CAFD9}" destId="{4B6154B9-4BBB-4CDC-8773-B1F43C91E744}" srcOrd="0" destOrd="0" presId="urn:microsoft.com/office/officeart/2005/8/layout/list1"/>
    <dgm:cxn modelId="{C8148266-9C74-471B-9563-307FDFCF3F51}" type="presParOf" srcId="{3B0C70DF-71BA-42A8-8C92-2A53AC4CAFD9}" destId="{04313E17-FAB8-4F20-A81C-81450568AE3A}" srcOrd="1" destOrd="0" presId="urn:microsoft.com/office/officeart/2005/8/layout/list1"/>
    <dgm:cxn modelId="{B2622D35-BADC-47FA-86D0-B79741E835FA}" type="presParOf" srcId="{CAC8A45B-65C3-4368-9E4C-5B9B6FEFE9B0}" destId="{70B9D939-A865-4F09-8267-9DCCCE19C3E1}" srcOrd="21" destOrd="0" presId="urn:microsoft.com/office/officeart/2005/8/layout/list1"/>
    <dgm:cxn modelId="{E25DA596-EAAB-40FA-970C-4B440C2CBCA7}" type="presParOf" srcId="{CAC8A45B-65C3-4368-9E4C-5B9B6FEFE9B0}" destId="{4300FEC9-41BA-4E84-8D9A-F3FE7C6CEC88}" srcOrd="22" destOrd="0" presId="urn:microsoft.com/office/officeart/2005/8/layout/list1"/>
    <dgm:cxn modelId="{8FDEB806-0BC0-473B-AD7F-C38F6198CA1C}" type="presParOf" srcId="{CAC8A45B-65C3-4368-9E4C-5B9B6FEFE9B0}" destId="{E8AA0D81-EA2E-49D8-8ADD-0EE265FCDDF4}" srcOrd="23" destOrd="0" presId="urn:microsoft.com/office/officeart/2005/8/layout/list1"/>
    <dgm:cxn modelId="{291BC4CF-1A70-4C68-B4CF-AA6BB93675D9}" type="presParOf" srcId="{CAC8A45B-65C3-4368-9E4C-5B9B6FEFE9B0}" destId="{A762FCBD-2AC1-4D5F-BD31-1CBB65567670}" srcOrd="24" destOrd="0" presId="urn:microsoft.com/office/officeart/2005/8/layout/list1"/>
    <dgm:cxn modelId="{898CF20E-59E8-4669-AE46-9C38335E8264}" type="presParOf" srcId="{A762FCBD-2AC1-4D5F-BD31-1CBB65567670}" destId="{B443C52A-3484-4B2C-B1B4-F71ADC30EC2E}" srcOrd="0" destOrd="0" presId="urn:microsoft.com/office/officeart/2005/8/layout/list1"/>
    <dgm:cxn modelId="{591D666F-ECF4-4458-B91D-D3AA6EBC1BAD}" type="presParOf" srcId="{A762FCBD-2AC1-4D5F-BD31-1CBB65567670}" destId="{A059AA83-8BE7-40ED-B80B-A31645203007}" srcOrd="1" destOrd="0" presId="urn:microsoft.com/office/officeart/2005/8/layout/list1"/>
    <dgm:cxn modelId="{70550E32-7C7E-4E22-8A72-DAA3EB99965B}" type="presParOf" srcId="{CAC8A45B-65C3-4368-9E4C-5B9B6FEFE9B0}" destId="{C91C340A-4F95-4633-AE79-37D70AE6EC9C}" srcOrd="25" destOrd="0" presId="urn:microsoft.com/office/officeart/2005/8/layout/list1"/>
    <dgm:cxn modelId="{88AB652D-F71F-4A47-BCA0-DBF5D279E5D4}" type="presParOf" srcId="{CAC8A45B-65C3-4368-9E4C-5B9B6FEFE9B0}" destId="{825AE45F-B8D6-44D2-9E65-E16184AFFA19}" srcOrd="26" destOrd="0" presId="urn:microsoft.com/office/officeart/2005/8/layout/list1"/>
    <dgm:cxn modelId="{9E0DBA3B-274C-43CC-97D9-E9B4DDD9D087}" type="presParOf" srcId="{CAC8A45B-65C3-4368-9E4C-5B9B6FEFE9B0}" destId="{E739A132-5C11-4399-9F07-E6016FF39042}" srcOrd="27" destOrd="0" presId="urn:microsoft.com/office/officeart/2005/8/layout/list1"/>
    <dgm:cxn modelId="{17636E32-77B6-4350-AF1C-0D8B63C3B045}" type="presParOf" srcId="{CAC8A45B-65C3-4368-9E4C-5B9B6FEFE9B0}" destId="{A1AF606E-B10B-48DE-9E59-7A6B62570744}" srcOrd="28" destOrd="0" presId="urn:microsoft.com/office/officeart/2005/8/layout/list1"/>
    <dgm:cxn modelId="{2CD47CD3-EFDD-4549-9A24-1B168840CD17}" type="presParOf" srcId="{A1AF606E-B10B-48DE-9E59-7A6B62570744}" destId="{02224E13-A42F-4E01-9482-CBCBCECC4EFE}" srcOrd="0" destOrd="0" presId="urn:microsoft.com/office/officeart/2005/8/layout/list1"/>
    <dgm:cxn modelId="{8B068008-01B6-4567-9AF4-F664A8163E29}" type="presParOf" srcId="{A1AF606E-B10B-48DE-9E59-7A6B62570744}" destId="{D4B75169-1863-4B36-A5FB-EB92FBA21A55}" srcOrd="1" destOrd="0" presId="urn:microsoft.com/office/officeart/2005/8/layout/list1"/>
    <dgm:cxn modelId="{15F5E0C4-B81C-4F21-9FB0-5906772E4426}" type="presParOf" srcId="{CAC8A45B-65C3-4368-9E4C-5B9B6FEFE9B0}" destId="{8A89A91A-FFB0-4A51-BD7B-9EDA5F528D2B}" srcOrd="29" destOrd="0" presId="urn:microsoft.com/office/officeart/2005/8/layout/list1"/>
    <dgm:cxn modelId="{44A60309-B6DD-4F19-B067-6C52452110E7}" type="presParOf" srcId="{CAC8A45B-65C3-4368-9E4C-5B9B6FEFE9B0}" destId="{A4511EC8-69FB-4317-BF9F-5458F674DAD9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B42E52-3A77-4131-8D61-2B10075F5513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EF1BF1C-4E86-4D12-9F7E-4B8735BE0314}">
      <dgm:prSet phldrT="[Text]" custT="1"/>
      <dgm:spPr/>
      <dgm:t>
        <a:bodyPr/>
        <a:lstStyle/>
        <a:p>
          <a:pPr algn="ctr" rtl="1"/>
          <a:r>
            <a:rPr lang="ar-SA" sz="2400" dirty="0">
              <a:cs typeface="B Nazanin" panose="00000400000000000000" pitchFamily="2" charset="-78"/>
            </a:rPr>
            <a:t>مرحله آغازین</a:t>
          </a:r>
          <a:endParaRPr lang="en-US" sz="2400" dirty="0">
            <a:cs typeface="B Nazanin" panose="00000400000000000000" pitchFamily="2" charset="-78"/>
          </a:endParaRPr>
        </a:p>
      </dgm:t>
    </dgm:pt>
    <dgm:pt modelId="{67023745-6989-4D20-9140-2C770A90B1B2}" type="parTrans" cxnId="{6E34299B-426B-4B8D-BE31-6EFC8CFD4072}">
      <dgm:prSet/>
      <dgm:spPr/>
      <dgm:t>
        <a:bodyPr/>
        <a:lstStyle/>
        <a:p>
          <a:endParaRPr lang="en-US"/>
        </a:p>
      </dgm:t>
    </dgm:pt>
    <dgm:pt modelId="{7E20F4E9-B5BA-41F4-A971-9B9740EA83D2}" type="sibTrans" cxnId="{6E34299B-426B-4B8D-BE31-6EFC8CFD4072}">
      <dgm:prSet/>
      <dgm:spPr/>
      <dgm:t>
        <a:bodyPr/>
        <a:lstStyle/>
        <a:p>
          <a:endParaRPr lang="en-US"/>
        </a:p>
      </dgm:t>
    </dgm:pt>
    <dgm:pt modelId="{07230126-30CE-463B-93FB-48125B15BE41}">
      <dgm:prSet phldrT="[Text]" custT="1"/>
      <dgm:spPr/>
      <dgm:t>
        <a:bodyPr/>
        <a:lstStyle/>
        <a:p>
          <a:pPr algn="ctr"/>
          <a:r>
            <a:rPr lang="ar-SA" sz="2400" dirty="0">
              <a:cs typeface="B Nazanin" panose="00000400000000000000" pitchFamily="2" charset="-78"/>
            </a:rPr>
            <a:t>مرحله سازماندهی و برنامه ریزی</a:t>
          </a:r>
          <a:endParaRPr lang="en-US" sz="2400" dirty="0">
            <a:cs typeface="B Nazanin" panose="00000400000000000000" pitchFamily="2" charset="-78"/>
          </a:endParaRPr>
        </a:p>
      </dgm:t>
    </dgm:pt>
    <dgm:pt modelId="{E34FC16A-10C4-4372-95D2-D2F3E14D77AA}" type="parTrans" cxnId="{ECD182A5-174C-4CD0-A40C-BC921FA409E8}">
      <dgm:prSet/>
      <dgm:spPr/>
      <dgm:t>
        <a:bodyPr/>
        <a:lstStyle/>
        <a:p>
          <a:endParaRPr lang="en-US"/>
        </a:p>
      </dgm:t>
    </dgm:pt>
    <dgm:pt modelId="{8A61C32F-7C29-40ED-A5F7-00E6CF4E2A47}" type="sibTrans" cxnId="{ECD182A5-174C-4CD0-A40C-BC921FA409E8}">
      <dgm:prSet/>
      <dgm:spPr/>
      <dgm:t>
        <a:bodyPr/>
        <a:lstStyle/>
        <a:p>
          <a:endParaRPr lang="en-US"/>
        </a:p>
      </dgm:t>
    </dgm:pt>
    <dgm:pt modelId="{2F2EE0A4-8FBB-4BC4-A8D9-8668AD6FE384}">
      <dgm:prSet phldrT="[Text]" custT="1"/>
      <dgm:spPr/>
      <dgm:t>
        <a:bodyPr/>
        <a:lstStyle/>
        <a:p>
          <a:pPr algn="ctr" rtl="1"/>
          <a:r>
            <a:rPr lang="ar-SA" sz="2400" dirty="0">
              <a:cs typeface="B Nazanin" panose="00000400000000000000" pitchFamily="2" charset="-78"/>
            </a:rPr>
            <a:t>مرحله اجرا</a:t>
          </a:r>
          <a:endParaRPr lang="en-US" sz="2400" dirty="0">
            <a:cs typeface="B Nazanin" panose="00000400000000000000" pitchFamily="2" charset="-78"/>
          </a:endParaRPr>
        </a:p>
      </dgm:t>
    </dgm:pt>
    <dgm:pt modelId="{B59BEF3D-4CEB-4AA1-AB91-E174ABA2152D}" type="parTrans" cxnId="{BF8FC3DD-32F1-49E2-B866-90C54301BB10}">
      <dgm:prSet/>
      <dgm:spPr/>
      <dgm:t>
        <a:bodyPr/>
        <a:lstStyle/>
        <a:p>
          <a:endParaRPr lang="en-US"/>
        </a:p>
      </dgm:t>
    </dgm:pt>
    <dgm:pt modelId="{240C9E5E-19A8-401B-BB27-4B562C375110}" type="sibTrans" cxnId="{BF8FC3DD-32F1-49E2-B866-90C54301BB10}">
      <dgm:prSet/>
      <dgm:spPr/>
      <dgm:t>
        <a:bodyPr/>
        <a:lstStyle/>
        <a:p>
          <a:endParaRPr lang="en-US"/>
        </a:p>
      </dgm:t>
    </dgm:pt>
    <dgm:pt modelId="{3D629B77-8C55-4CFA-9998-B35ECCC9404B}">
      <dgm:prSet phldrT="[Text]" custT="1"/>
      <dgm:spPr/>
      <dgm:t>
        <a:bodyPr/>
        <a:lstStyle/>
        <a:p>
          <a:pPr algn="ctr" rtl="1"/>
          <a:r>
            <a:rPr lang="ar-SA" sz="2400" b="0" dirty="0">
              <a:cs typeface="B Nazanin" panose="00000400000000000000" pitchFamily="2" charset="-78"/>
            </a:rPr>
            <a:t>مرحله </a:t>
          </a:r>
          <a:r>
            <a:rPr lang="fa-IR" sz="2400" b="0" dirty="0">
              <a:cs typeface="B Nazanin" panose="00000400000000000000" pitchFamily="2" charset="-78"/>
            </a:rPr>
            <a:t>خاتمه</a:t>
          </a:r>
        </a:p>
      </dgm:t>
    </dgm:pt>
    <dgm:pt modelId="{B25A75EA-E0CF-4AFC-AA12-56859A8881DD}" type="parTrans" cxnId="{6EB51974-5EE1-4739-BDFE-B1EF99ACB32C}">
      <dgm:prSet/>
      <dgm:spPr/>
      <dgm:t>
        <a:bodyPr/>
        <a:lstStyle/>
        <a:p>
          <a:endParaRPr lang="en-US"/>
        </a:p>
      </dgm:t>
    </dgm:pt>
    <dgm:pt modelId="{1CA2D5DA-AE6B-45F7-83ED-1D86113CFD6F}" type="sibTrans" cxnId="{6EB51974-5EE1-4739-BDFE-B1EF99ACB32C}">
      <dgm:prSet/>
      <dgm:spPr/>
      <dgm:t>
        <a:bodyPr/>
        <a:lstStyle/>
        <a:p>
          <a:endParaRPr lang="en-US"/>
        </a:p>
      </dgm:t>
    </dgm:pt>
    <dgm:pt modelId="{82F9299F-74DD-4B8F-9AA3-C7C769998A6C}" type="pres">
      <dgm:prSet presAssocID="{FFB42E52-3A77-4131-8D61-2B10075F551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D3A9EF-EB02-449D-AEA1-69360990AA51}" type="pres">
      <dgm:prSet presAssocID="{3EF1BF1C-4E86-4D12-9F7E-4B8735BE0314}" presName="parentLin" presStyleCnt="0"/>
      <dgm:spPr/>
      <dgm:t>
        <a:bodyPr/>
        <a:lstStyle/>
        <a:p>
          <a:endParaRPr lang="en-US"/>
        </a:p>
      </dgm:t>
    </dgm:pt>
    <dgm:pt modelId="{A255E193-807F-4B85-BD8D-EB48849600AE}" type="pres">
      <dgm:prSet presAssocID="{3EF1BF1C-4E86-4D12-9F7E-4B8735BE0314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E5CDBF83-E765-4BA9-BC87-F0D507F73848}" type="pres">
      <dgm:prSet presAssocID="{3EF1BF1C-4E86-4D12-9F7E-4B8735BE0314}" presName="parentText" presStyleLbl="node1" presStyleIdx="0" presStyleCnt="4" custLinFactX="575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D7FD23-E5B9-4407-8E05-1D0D90E1D00B}" type="pres">
      <dgm:prSet presAssocID="{3EF1BF1C-4E86-4D12-9F7E-4B8735BE0314}" presName="negativeSpace" presStyleCnt="0"/>
      <dgm:spPr/>
      <dgm:t>
        <a:bodyPr/>
        <a:lstStyle/>
        <a:p>
          <a:endParaRPr lang="en-US"/>
        </a:p>
      </dgm:t>
    </dgm:pt>
    <dgm:pt modelId="{A342C4B4-F235-44F3-8635-44997178578D}" type="pres">
      <dgm:prSet presAssocID="{3EF1BF1C-4E86-4D12-9F7E-4B8735BE0314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746DA4-0907-4C2D-B3BD-CB725C3A3BD9}" type="pres">
      <dgm:prSet presAssocID="{7E20F4E9-B5BA-41F4-A971-9B9740EA83D2}" presName="spaceBetweenRectangles" presStyleCnt="0"/>
      <dgm:spPr/>
      <dgm:t>
        <a:bodyPr/>
        <a:lstStyle/>
        <a:p>
          <a:endParaRPr lang="en-US"/>
        </a:p>
      </dgm:t>
    </dgm:pt>
    <dgm:pt modelId="{22466CCA-6162-42BF-8390-5E56A00A4D72}" type="pres">
      <dgm:prSet presAssocID="{07230126-30CE-463B-93FB-48125B15BE41}" presName="parentLin" presStyleCnt="0"/>
      <dgm:spPr/>
      <dgm:t>
        <a:bodyPr/>
        <a:lstStyle/>
        <a:p>
          <a:endParaRPr lang="en-US"/>
        </a:p>
      </dgm:t>
    </dgm:pt>
    <dgm:pt modelId="{52452748-6E20-4803-8C70-F1A1C5539147}" type="pres">
      <dgm:prSet presAssocID="{07230126-30CE-463B-93FB-48125B15BE4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5B04B9A7-C619-4270-BD31-BA1CF17A6D49}" type="pres">
      <dgm:prSet presAssocID="{07230126-30CE-463B-93FB-48125B15BE41}" presName="parentText" presStyleLbl="node1" presStyleIdx="1" presStyleCnt="4" custLinFactX="575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866650-B6EC-4F74-9B12-E49068E5B25E}" type="pres">
      <dgm:prSet presAssocID="{07230126-30CE-463B-93FB-48125B15BE41}" presName="negativeSpace" presStyleCnt="0"/>
      <dgm:spPr/>
      <dgm:t>
        <a:bodyPr/>
        <a:lstStyle/>
        <a:p>
          <a:endParaRPr lang="en-US"/>
        </a:p>
      </dgm:t>
    </dgm:pt>
    <dgm:pt modelId="{584B2BBD-4BE6-46CC-96BA-0D97B668BEBE}" type="pres">
      <dgm:prSet presAssocID="{07230126-30CE-463B-93FB-48125B15BE41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54E19D-7FDB-4FB0-8A89-5D4220079570}" type="pres">
      <dgm:prSet presAssocID="{8A61C32F-7C29-40ED-A5F7-00E6CF4E2A47}" presName="spaceBetweenRectangles" presStyleCnt="0"/>
      <dgm:spPr/>
      <dgm:t>
        <a:bodyPr/>
        <a:lstStyle/>
        <a:p>
          <a:endParaRPr lang="en-US"/>
        </a:p>
      </dgm:t>
    </dgm:pt>
    <dgm:pt modelId="{FB7BB44F-FF32-4E31-A79F-DAB66EC838D4}" type="pres">
      <dgm:prSet presAssocID="{2F2EE0A4-8FBB-4BC4-A8D9-8668AD6FE384}" presName="parentLin" presStyleCnt="0"/>
      <dgm:spPr/>
      <dgm:t>
        <a:bodyPr/>
        <a:lstStyle/>
        <a:p>
          <a:endParaRPr lang="en-US"/>
        </a:p>
      </dgm:t>
    </dgm:pt>
    <dgm:pt modelId="{13083299-B18A-422A-9033-4D3B710B49D3}" type="pres">
      <dgm:prSet presAssocID="{2F2EE0A4-8FBB-4BC4-A8D9-8668AD6FE384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960184DC-0677-432C-842B-6F35521FD46E}" type="pres">
      <dgm:prSet presAssocID="{2F2EE0A4-8FBB-4BC4-A8D9-8668AD6FE384}" presName="parentText" presStyleLbl="node1" presStyleIdx="2" presStyleCnt="4" custLinFactX="575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C3856F-F2FA-4A87-A799-7C8CF97BF627}" type="pres">
      <dgm:prSet presAssocID="{2F2EE0A4-8FBB-4BC4-A8D9-8668AD6FE384}" presName="negativeSpace" presStyleCnt="0"/>
      <dgm:spPr/>
      <dgm:t>
        <a:bodyPr/>
        <a:lstStyle/>
        <a:p>
          <a:endParaRPr lang="en-US"/>
        </a:p>
      </dgm:t>
    </dgm:pt>
    <dgm:pt modelId="{778D1E65-568C-4190-A6B2-A4A4E8BB9E26}" type="pres">
      <dgm:prSet presAssocID="{2F2EE0A4-8FBB-4BC4-A8D9-8668AD6FE384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249FC-2C91-4B9C-AAC1-119EE9A2B364}" type="pres">
      <dgm:prSet presAssocID="{240C9E5E-19A8-401B-BB27-4B562C375110}" presName="spaceBetweenRectangles" presStyleCnt="0"/>
      <dgm:spPr/>
      <dgm:t>
        <a:bodyPr/>
        <a:lstStyle/>
        <a:p>
          <a:endParaRPr lang="en-US"/>
        </a:p>
      </dgm:t>
    </dgm:pt>
    <dgm:pt modelId="{56F65B61-4E5E-42D6-9B6E-709F7AF2D146}" type="pres">
      <dgm:prSet presAssocID="{3D629B77-8C55-4CFA-9998-B35ECCC9404B}" presName="parentLin" presStyleCnt="0"/>
      <dgm:spPr/>
      <dgm:t>
        <a:bodyPr/>
        <a:lstStyle/>
        <a:p>
          <a:endParaRPr lang="en-US"/>
        </a:p>
      </dgm:t>
    </dgm:pt>
    <dgm:pt modelId="{1DB0D653-551F-4900-9E43-35E248237A0C}" type="pres">
      <dgm:prSet presAssocID="{3D629B77-8C55-4CFA-9998-B35ECCC9404B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1FB74C36-642F-42AB-9B7C-C0DF4BB17DCE}" type="pres">
      <dgm:prSet presAssocID="{3D629B77-8C55-4CFA-9998-B35ECCC9404B}" presName="parentText" presStyleLbl="node1" presStyleIdx="3" presStyleCnt="4" custLinFactX="575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7CB0B-A367-4373-AB17-B32E5229484A}" type="pres">
      <dgm:prSet presAssocID="{3D629B77-8C55-4CFA-9998-B35ECCC9404B}" presName="negativeSpace" presStyleCnt="0"/>
      <dgm:spPr/>
      <dgm:t>
        <a:bodyPr/>
        <a:lstStyle/>
        <a:p>
          <a:endParaRPr lang="en-US"/>
        </a:p>
      </dgm:t>
    </dgm:pt>
    <dgm:pt modelId="{69651412-5C5E-47F3-9CB7-6FE34EC60B28}" type="pres">
      <dgm:prSet presAssocID="{3D629B77-8C55-4CFA-9998-B35ECCC9404B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34299B-426B-4B8D-BE31-6EFC8CFD4072}" srcId="{FFB42E52-3A77-4131-8D61-2B10075F5513}" destId="{3EF1BF1C-4E86-4D12-9F7E-4B8735BE0314}" srcOrd="0" destOrd="0" parTransId="{67023745-6989-4D20-9140-2C770A90B1B2}" sibTransId="{7E20F4E9-B5BA-41F4-A971-9B9740EA83D2}"/>
    <dgm:cxn modelId="{8A281807-DCF4-45CF-B79C-262EF1CD4A3E}" type="presOf" srcId="{3D629B77-8C55-4CFA-9998-B35ECCC9404B}" destId="{1DB0D653-551F-4900-9E43-35E248237A0C}" srcOrd="0" destOrd="0" presId="urn:microsoft.com/office/officeart/2005/8/layout/list1"/>
    <dgm:cxn modelId="{D8C985A2-7507-443C-AA56-5EB72C265300}" type="presOf" srcId="{07230126-30CE-463B-93FB-48125B15BE41}" destId="{5B04B9A7-C619-4270-BD31-BA1CF17A6D49}" srcOrd="1" destOrd="0" presId="urn:microsoft.com/office/officeart/2005/8/layout/list1"/>
    <dgm:cxn modelId="{663FDCF3-D5EC-49FA-9FE2-63C883C3C4D9}" type="presOf" srcId="{3D629B77-8C55-4CFA-9998-B35ECCC9404B}" destId="{1FB74C36-642F-42AB-9B7C-C0DF4BB17DCE}" srcOrd="1" destOrd="0" presId="urn:microsoft.com/office/officeart/2005/8/layout/list1"/>
    <dgm:cxn modelId="{ECD182A5-174C-4CD0-A40C-BC921FA409E8}" srcId="{FFB42E52-3A77-4131-8D61-2B10075F5513}" destId="{07230126-30CE-463B-93FB-48125B15BE41}" srcOrd="1" destOrd="0" parTransId="{E34FC16A-10C4-4372-95D2-D2F3E14D77AA}" sibTransId="{8A61C32F-7C29-40ED-A5F7-00E6CF4E2A47}"/>
    <dgm:cxn modelId="{10719D04-AE1E-45CF-8C58-4699166A343F}" type="presOf" srcId="{FFB42E52-3A77-4131-8D61-2B10075F5513}" destId="{82F9299F-74DD-4B8F-9AA3-C7C769998A6C}" srcOrd="0" destOrd="0" presId="urn:microsoft.com/office/officeart/2005/8/layout/list1"/>
    <dgm:cxn modelId="{1A8EB7C4-A075-46E9-A4C8-0C12ED018D7D}" type="presOf" srcId="{2F2EE0A4-8FBB-4BC4-A8D9-8668AD6FE384}" destId="{13083299-B18A-422A-9033-4D3B710B49D3}" srcOrd="0" destOrd="0" presId="urn:microsoft.com/office/officeart/2005/8/layout/list1"/>
    <dgm:cxn modelId="{57691404-BD17-401B-82BF-A0E60E434F57}" type="presOf" srcId="{07230126-30CE-463B-93FB-48125B15BE41}" destId="{52452748-6E20-4803-8C70-F1A1C5539147}" srcOrd="0" destOrd="0" presId="urn:microsoft.com/office/officeart/2005/8/layout/list1"/>
    <dgm:cxn modelId="{A1CBD0EF-A171-4BDE-9D8F-71586EFD8228}" type="presOf" srcId="{3EF1BF1C-4E86-4D12-9F7E-4B8735BE0314}" destId="{A255E193-807F-4B85-BD8D-EB48849600AE}" srcOrd="0" destOrd="0" presId="urn:microsoft.com/office/officeart/2005/8/layout/list1"/>
    <dgm:cxn modelId="{BF8FC3DD-32F1-49E2-B866-90C54301BB10}" srcId="{FFB42E52-3A77-4131-8D61-2B10075F5513}" destId="{2F2EE0A4-8FBB-4BC4-A8D9-8668AD6FE384}" srcOrd="2" destOrd="0" parTransId="{B59BEF3D-4CEB-4AA1-AB91-E174ABA2152D}" sibTransId="{240C9E5E-19A8-401B-BB27-4B562C375110}"/>
    <dgm:cxn modelId="{0DE8707C-16A0-4318-9672-BBDFB5D0CE2B}" type="presOf" srcId="{2F2EE0A4-8FBB-4BC4-A8D9-8668AD6FE384}" destId="{960184DC-0677-432C-842B-6F35521FD46E}" srcOrd="1" destOrd="0" presId="urn:microsoft.com/office/officeart/2005/8/layout/list1"/>
    <dgm:cxn modelId="{C88B4944-A8FE-42F9-A3CB-0EBF09CA829A}" type="presOf" srcId="{3EF1BF1C-4E86-4D12-9F7E-4B8735BE0314}" destId="{E5CDBF83-E765-4BA9-BC87-F0D507F73848}" srcOrd="1" destOrd="0" presId="urn:microsoft.com/office/officeart/2005/8/layout/list1"/>
    <dgm:cxn modelId="{6EB51974-5EE1-4739-BDFE-B1EF99ACB32C}" srcId="{FFB42E52-3A77-4131-8D61-2B10075F5513}" destId="{3D629B77-8C55-4CFA-9998-B35ECCC9404B}" srcOrd="3" destOrd="0" parTransId="{B25A75EA-E0CF-4AFC-AA12-56859A8881DD}" sibTransId="{1CA2D5DA-AE6B-45F7-83ED-1D86113CFD6F}"/>
    <dgm:cxn modelId="{C8F4E2D9-1F3A-473A-A34E-958B04F9BA3B}" type="presParOf" srcId="{82F9299F-74DD-4B8F-9AA3-C7C769998A6C}" destId="{F3D3A9EF-EB02-449D-AEA1-69360990AA51}" srcOrd="0" destOrd="0" presId="urn:microsoft.com/office/officeart/2005/8/layout/list1"/>
    <dgm:cxn modelId="{39A83F32-9CA0-4C5A-9B5F-064922F8C2D1}" type="presParOf" srcId="{F3D3A9EF-EB02-449D-AEA1-69360990AA51}" destId="{A255E193-807F-4B85-BD8D-EB48849600AE}" srcOrd="0" destOrd="0" presId="urn:microsoft.com/office/officeart/2005/8/layout/list1"/>
    <dgm:cxn modelId="{25C45988-25B9-456A-A721-FC60266CDAF6}" type="presParOf" srcId="{F3D3A9EF-EB02-449D-AEA1-69360990AA51}" destId="{E5CDBF83-E765-4BA9-BC87-F0D507F73848}" srcOrd="1" destOrd="0" presId="urn:microsoft.com/office/officeart/2005/8/layout/list1"/>
    <dgm:cxn modelId="{4E601FED-D6A0-44AA-BE67-A80225955338}" type="presParOf" srcId="{82F9299F-74DD-4B8F-9AA3-C7C769998A6C}" destId="{A5D7FD23-E5B9-4407-8E05-1D0D90E1D00B}" srcOrd="1" destOrd="0" presId="urn:microsoft.com/office/officeart/2005/8/layout/list1"/>
    <dgm:cxn modelId="{767D68D7-47B1-4C43-8C1B-9A96F36278BF}" type="presParOf" srcId="{82F9299F-74DD-4B8F-9AA3-C7C769998A6C}" destId="{A342C4B4-F235-44F3-8635-44997178578D}" srcOrd="2" destOrd="0" presId="urn:microsoft.com/office/officeart/2005/8/layout/list1"/>
    <dgm:cxn modelId="{204D2995-217F-427A-B581-15CC3CC27BE2}" type="presParOf" srcId="{82F9299F-74DD-4B8F-9AA3-C7C769998A6C}" destId="{A3746DA4-0907-4C2D-B3BD-CB725C3A3BD9}" srcOrd="3" destOrd="0" presId="urn:microsoft.com/office/officeart/2005/8/layout/list1"/>
    <dgm:cxn modelId="{C9D8949E-101A-4A51-89F5-D75D9564F4EA}" type="presParOf" srcId="{82F9299F-74DD-4B8F-9AA3-C7C769998A6C}" destId="{22466CCA-6162-42BF-8390-5E56A00A4D72}" srcOrd="4" destOrd="0" presId="urn:microsoft.com/office/officeart/2005/8/layout/list1"/>
    <dgm:cxn modelId="{4D986FFC-BB46-46FA-8BD7-DB5E96A0DC35}" type="presParOf" srcId="{22466CCA-6162-42BF-8390-5E56A00A4D72}" destId="{52452748-6E20-4803-8C70-F1A1C5539147}" srcOrd="0" destOrd="0" presId="urn:microsoft.com/office/officeart/2005/8/layout/list1"/>
    <dgm:cxn modelId="{A866F040-35AB-4F49-AAAE-CDD6F6301CF6}" type="presParOf" srcId="{22466CCA-6162-42BF-8390-5E56A00A4D72}" destId="{5B04B9A7-C619-4270-BD31-BA1CF17A6D49}" srcOrd="1" destOrd="0" presId="urn:microsoft.com/office/officeart/2005/8/layout/list1"/>
    <dgm:cxn modelId="{8C417B25-46AB-4FAC-9F2A-74432D60BB95}" type="presParOf" srcId="{82F9299F-74DD-4B8F-9AA3-C7C769998A6C}" destId="{14866650-B6EC-4F74-9B12-E49068E5B25E}" srcOrd="5" destOrd="0" presId="urn:microsoft.com/office/officeart/2005/8/layout/list1"/>
    <dgm:cxn modelId="{363165D0-A473-4E85-A864-EF0E1D04A8BF}" type="presParOf" srcId="{82F9299F-74DD-4B8F-9AA3-C7C769998A6C}" destId="{584B2BBD-4BE6-46CC-96BA-0D97B668BEBE}" srcOrd="6" destOrd="0" presId="urn:microsoft.com/office/officeart/2005/8/layout/list1"/>
    <dgm:cxn modelId="{FFE6726A-B715-47F7-A5A4-C0F00EDE1E09}" type="presParOf" srcId="{82F9299F-74DD-4B8F-9AA3-C7C769998A6C}" destId="{6E54E19D-7FDB-4FB0-8A89-5D4220079570}" srcOrd="7" destOrd="0" presId="urn:microsoft.com/office/officeart/2005/8/layout/list1"/>
    <dgm:cxn modelId="{9D21039B-4E84-4356-9E80-7557B28AD275}" type="presParOf" srcId="{82F9299F-74DD-4B8F-9AA3-C7C769998A6C}" destId="{FB7BB44F-FF32-4E31-A79F-DAB66EC838D4}" srcOrd="8" destOrd="0" presId="urn:microsoft.com/office/officeart/2005/8/layout/list1"/>
    <dgm:cxn modelId="{645C1319-6F15-44BE-8D4D-F1C5C21C1B66}" type="presParOf" srcId="{FB7BB44F-FF32-4E31-A79F-DAB66EC838D4}" destId="{13083299-B18A-422A-9033-4D3B710B49D3}" srcOrd="0" destOrd="0" presId="urn:microsoft.com/office/officeart/2005/8/layout/list1"/>
    <dgm:cxn modelId="{7D0C2C62-B3AC-4657-A961-7DA70CFE6BD3}" type="presParOf" srcId="{FB7BB44F-FF32-4E31-A79F-DAB66EC838D4}" destId="{960184DC-0677-432C-842B-6F35521FD46E}" srcOrd="1" destOrd="0" presId="urn:microsoft.com/office/officeart/2005/8/layout/list1"/>
    <dgm:cxn modelId="{5FBF21BD-9C6A-4A81-B2E4-A093560C0506}" type="presParOf" srcId="{82F9299F-74DD-4B8F-9AA3-C7C769998A6C}" destId="{A7C3856F-F2FA-4A87-A799-7C8CF97BF627}" srcOrd="9" destOrd="0" presId="urn:microsoft.com/office/officeart/2005/8/layout/list1"/>
    <dgm:cxn modelId="{2824116E-0D8E-4C58-BCD3-79FF0A3EF3A9}" type="presParOf" srcId="{82F9299F-74DD-4B8F-9AA3-C7C769998A6C}" destId="{778D1E65-568C-4190-A6B2-A4A4E8BB9E26}" srcOrd="10" destOrd="0" presId="urn:microsoft.com/office/officeart/2005/8/layout/list1"/>
    <dgm:cxn modelId="{F1601D99-2145-4ECA-A853-987164DFCCDA}" type="presParOf" srcId="{82F9299F-74DD-4B8F-9AA3-C7C769998A6C}" destId="{088249FC-2C91-4B9C-AAC1-119EE9A2B364}" srcOrd="11" destOrd="0" presId="urn:microsoft.com/office/officeart/2005/8/layout/list1"/>
    <dgm:cxn modelId="{F9DA83B5-FA81-47BE-965B-EEF515DF9DE7}" type="presParOf" srcId="{82F9299F-74DD-4B8F-9AA3-C7C769998A6C}" destId="{56F65B61-4E5E-42D6-9B6E-709F7AF2D146}" srcOrd="12" destOrd="0" presId="urn:microsoft.com/office/officeart/2005/8/layout/list1"/>
    <dgm:cxn modelId="{82F21E43-E409-4938-8805-D43F89AB9B0B}" type="presParOf" srcId="{56F65B61-4E5E-42D6-9B6E-709F7AF2D146}" destId="{1DB0D653-551F-4900-9E43-35E248237A0C}" srcOrd="0" destOrd="0" presId="urn:microsoft.com/office/officeart/2005/8/layout/list1"/>
    <dgm:cxn modelId="{FC5D2D2F-B272-4DA2-970F-91F3A46ACCB3}" type="presParOf" srcId="{56F65B61-4E5E-42D6-9B6E-709F7AF2D146}" destId="{1FB74C36-642F-42AB-9B7C-C0DF4BB17DCE}" srcOrd="1" destOrd="0" presId="urn:microsoft.com/office/officeart/2005/8/layout/list1"/>
    <dgm:cxn modelId="{FD60F0BB-F966-4833-9EF6-C31820816343}" type="presParOf" srcId="{82F9299F-74DD-4B8F-9AA3-C7C769998A6C}" destId="{A337CB0B-A367-4373-AB17-B32E5229484A}" srcOrd="13" destOrd="0" presId="urn:microsoft.com/office/officeart/2005/8/layout/list1"/>
    <dgm:cxn modelId="{E1135C33-71DC-46E0-B241-298EF38FD953}" type="presParOf" srcId="{82F9299F-74DD-4B8F-9AA3-C7C769998A6C}" destId="{69651412-5C5E-47F3-9CB7-6FE34EC60B2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5CE7D9-7590-4775-84D4-F9181461231F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7034C1D-6003-4207-B8E1-41CC3A634CC8}">
      <dgm:prSet phldrT="[Text]" custT="1"/>
      <dgm:spPr/>
      <dgm:t>
        <a:bodyPr/>
        <a:lstStyle/>
        <a:p>
          <a:r>
            <a:rPr lang="fa-IR" sz="2400" b="1" dirty="0" smtClean="0">
              <a:cs typeface="B Nazanin" panose="00000400000000000000" pitchFamily="2" charset="-78"/>
            </a:rPr>
            <a:t>مرحله آغازین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5AB627E7-586C-4A2D-A0B2-F21FD780234F}" type="parTrans" cxnId="{0F475E42-D097-46FA-B4B8-7E44421FCA86}">
      <dgm:prSet/>
      <dgm:spPr/>
      <dgm:t>
        <a:bodyPr/>
        <a:lstStyle/>
        <a:p>
          <a:endParaRPr lang="en-US"/>
        </a:p>
      </dgm:t>
    </dgm:pt>
    <dgm:pt modelId="{B0F5C6A5-EBDD-44A5-BF3C-CD90C5EC9849}" type="sibTrans" cxnId="{0F475E42-D097-46FA-B4B8-7E44421FCA86}">
      <dgm:prSet/>
      <dgm:spPr/>
      <dgm:t>
        <a:bodyPr/>
        <a:lstStyle/>
        <a:p>
          <a:endParaRPr lang="en-US"/>
        </a:p>
      </dgm:t>
    </dgm:pt>
    <dgm:pt modelId="{66709923-DCE9-404C-8E92-363AB16E8D34}">
      <dgm:prSet phldrT="[Text]" custT="1"/>
      <dgm:spPr/>
      <dgm:t>
        <a:bodyPr/>
        <a:lstStyle/>
        <a:p>
          <a:pPr algn="just" rtl="1"/>
          <a:r>
            <a:rPr lang="ar-SA" sz="2400" b="1" dirty="0" smtClean="0">
              <a:cs typeface="B Nazanin" panose="00000400000000000000" pitchFamily="2" charset="-78"/>
            </a:rPr>
            <a:t>در مرحله آغازین</a:t>
          </a:r>
          <a:r>
            <a:rPr lang="ar-SA" sz="2400" dirty="0" smtClean="0">
              <a:cs typeface="B Nazanin" panose="00000400000000000000" pitchFamily="2" charset="-78"/>
            </a:rPr>
            <a:t> امکان سنجی و منشور پروژه مورد بررسی و مطالعه قرار می‌گیرد، این مرحله یکی از مراحل بسیار مهم و حیاتی می‌باشد، چرا که نشان دهنده سود ده یا ضرر ده بودن پروژه است و یا اینکه آیا اصلا امکان ساخت آن پروژه در آن زمان و مکان وجود دارد یا خیر؟ که در نتیجه این امر می‌تواند از ضررهای کلان جلوگیری کند. 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767ED609-2F66-4AC1-B787-442F1B14E544}" type="parTrans" cxnId="{2FADAB37-1376-42DC-94AD-FA3578BCFC38}">
      <dgm:prSet/>
      <dgm:spPr/>
      <dgm:t>
        <a:bodyPr/>
        <a:lstStyle/>
        <a:p>
          <a:endParaRPr lang="en-US"/>
        </a:p>
      </dgm:t>
    </dgm:pt>
    <dgm:pt modelId="{B3EBD44C-84F6-469E-94BE-8FADF08C2448}" type="sibTrans" cxnId="{2FADAB37-1376-42DC-94AD-FA3578BCFC38}">
      <dgm:prSet/>
      <dgm:spPr/>
      <dgm:t>
        <a:bodyPr/>
        <a:lstStyle/>
        <a:p>
          <a:endParaRPr lang="en-US"/>
        </a:p>
      </dgm:t>
    </dgm:pt>
    <dgm:pt modelId="{272BD441-21A3-40EA-BF3C-E946DD583D1D}" type="pres">
      <dgm:prSet presAssocID="{4D5CE7D9-7590-4775-84D4-F9181461231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BE118D-C51B-4E10-A8C8-54639FE2CD91}" type="pres">
      <dgm:prSet presAssocID="{87034C1D-6003-4207-B8E1-41CC3A634CC8}" presName="root1" presStyleCnt="0"/>
      <dgm:spPr/>
      <dgm:t>
        <a:bodyPr/>
        <a:lstStyle/>
        <a:p>
          <a:endParaRPr lang="en-US"/>
        </a:p>
      </dgm:t>
    </dgm:pt>
    <dgm:pt modelId="{2C65F9F3-EDF9-42B9-92AB-049CC3478C4E}" type="pres">
      <dgm:prSet presAssocID="{87034C1D-6003-4207-B8E1-41CC3A634CC8}" presName="LevelOneTextNode" presStyleLbl="node0" presStyleIdx="0" presStyleCnt="1" custLinFactNeighborX="66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D2E5D4-7710-47A3-B2D8-6C3EB76308D9}" type="pres">
      <dgm:prSet presAssocID="{87034C1D-6003-4207-B8E1-41CC3A634CC8}" presName="level2hierChild" presStyleCnt="0"/>
      <dgm:spPr/>
      <dgm:t>
        <a:bodyPr/>
        <a:lstStyle/>
        <a:p>
          <a:endParaRPr lang="en-US"/>
        </a:p>
      </dgm:t>
    </dgm:pt>
    <dgm:pt modelId="{A1E644FF-FA58-4296-9AB3-7C3B8C1806B0}" type="pres">
      <dgm:prSet presAssocID="{767ED609-2F66-4AC1-B787-442F1B14E544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84320E9-DB04-4773-9D9F-E9740A1BF080}" type="pres">
      <dgm:prSet presAssocID="{767ED609-2F66-4AC1-B787-442F1B14E544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E5B15D0-BFB4-4A1E-8E66-1565076E2C97}" type="pres">
      <dgm:prSet presAssocID="{66709923-DCE9-404C-8E92-363AB16E8D34}" presName="root2" presStyleCnt="0"/>
      <dgm:spPr/>
      <dgm:t>
        <a:bodyPr/>
        <a:lstStyle/>
        <a:p>
          <a:endParaRPr lang="en-US"/>
        </a:p>
      </dgm:t>
    </dgm:pt>
    <dgm:pt modelId="{688DAB76-CD37-47AC-82CE-F345B7BCB57B}" type="pres">
      <dgm:prSet presAssocID="{66709923-DCE9-404C-8E92-363AB16E8D34}" presName="LevelTwoTextNode" presStyleLbl="node2" presStyleIdx="0" presStyleCnt="1" custScaleX="241407" custScaleY="4892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6B2A7-F06F-4892-BA87-E1FDDA05C898}" type="pres">
      <dgm:prSet presAssocID="{66709923-DCE9-404C-8E92-363AB16E8D34}" presName="level3hierChild" presStyleCnt="0"/>
      <dgm:spPr/>
      <dgm:t>
        <a:bodyPr/>
        <a:lstStyle/>
        <a:p>
          <a:endParaRPr lang="en-US"/>
        </a:p>
      </dgm:t>
    </dgm:pt>
  </dgm:ptLst>
  <dgm:cxnLst>
    <dgm:cxn modelId="{BC361B4E-1C6C-4EB4-9285-EEE096BBE3D2}" type="presOf" srcId="{4D5CE7D9-7590-4775-84D4-F9181461231F}" destId="{272BD441-21A3-40EA-BF3C-E946DD583D1D}" srcOrd="0" destOrd="0" presId="urn:microsoft.com/office/officeart/2008/layout/HorizontalMultiLevelHierarchy"/>
    <dgm:cxn modelId="{675DB902-BA71-4BE6-838E-88AE666AFD6D}" type="presOf" srcId="{767ED609-2F66-4AC1-B787-442F1B14E544}" destId="{A1E644FF-FA58-4296-9AB3-7C3B8C1806B0}" srcOrd="0" destOrd="0" presId="urn:microsoft.com/office/officeart/2008/layout/HorizontalMultiLevelHierarchy"/>
    <dgm:cxn modelId="{AE2BD8A6-E571-4478-B429-90959B82C689}" type="presOf" srcId="{87034C1D-6003-4207-B8E1-41CC3A634CC8}" destId="{2C65F9F3-EDF9-42B9-92AB-049CC3478C4E}" srcOrd="0" destOrd="0" presId="urn:microsoft.com/office/officeart/2008/layout/HorizontalMultiLevelHierarchy"/>
    <dgm:cxn modelId="{0F475E42-D097-46FA-B4B8-7E44421FCA86}" srcId="{4D5CE7D9-7590-4775-84D4-F9181461231F}" destId="{87034C1D-6003-4207-B8E1-41CC3A634CC8}" srcOrd="0" destOrd="0" parTransId="{5AB627E7-586C-4A2D-A0B2-F21FD780234F}" sibTransId="{B0F5C6A5-EBDD-44A5-BF3C-CD90C5EC9849}"/>
    <dgm:cxn modelId="{750657C9-F87B-4BC1-A030-A389A50CC965}" type="presOf" srcId="{66709923-DCE9-404C-8E92-363AB16E8D34}" destId="{688DAB76-CD37-47AC-82CE-F345B7BCB57B}" srcOrd="0" destOrd="0" presId="urn:microsoft.com/office/officeart/2008/layout/HorizontalMultiLevelHierarchy"/>
    <dgm:cxn modelId="{3A35C8A6-4BC1-4A65-9303-A78DC5C9B364}" type="presOf" srcId="{767ED609-2F66-4AC1-B787-442F1B14E544}" destId="{984320E9-DB04-4773-9D9F-E9740A1BF080}" srcOrd="1" destOrd="0" presId="urn:microsoft.com/office/officeart/2008/layout/HorizontalMultiLevelHierarchy"/>
    <dgm:cxn modelId="{2FADAB37-1376-42DC-94AD-FA3578BCFC38}" srcId="{87034C1D-6003-4207-B8E1-41CC3A634CC8}" destId="{66709923-DCE9-404C-8E92-363AB16E8D34}" srcOrd="0" destOrd="0" parTransId="{767ED609-2F66-4AC1-B787-442F1B14E544}" sibTransId="{B3EBD44C-84F6-469E-94BE-8FADF08C2448}"/>
    <dgm:cxn modelId="{D8C2ABD0-3FFF-437F-A175-37FB452D80CE}" type="presParOf" srcId="{272BD441-21A3-40EA-BF3C-E946DD583D1D}" destId="{99BE118D-C51B-4E10-A8C8-54639FE2CD91}" srcOrd="0" destOrd="0" presId="urn:microsoft.com/office/officeart/2008/layout/HorizontalMultiLevelHierarchy"/>
    <dgm:cxn modelId="{26AE5889-4C0C-4C3B-936F-88D43DA8C947}" type="presParOf" srcId="{99BE118D-C51B-4E10-A8C8-54639FE2CD91}" destId="{2C65F9F3-EDF9-42B9-92AB-049CC3478C4E}" srcOrd="0" destOrd="0" presId="urn:microsoft.com/office/officeart/2008/layout/HorizontalMultiLevelHierarchy"/>
    <dgm:cxn modelId="{02652674-ACAE-4710-A6E5-935F43066AD5}" type="presParOf" srcId="{99BE118D-C51B-4E10-A8C8-54639FE2CD91}" destId="{20D2E5D4-7710-47A3-B2D8-6C3EB76308D9}" srcOrd="1" destOrd="0" presId="urn:microsoft.com/office/officeart/2008/layout/HorizontalMultiLevelHierarchy"/>
    <dgm:cxn modelId="{573A0C6C-1BDD-4B74-A496-E38690C7F242}" type="presParOf" srcId="{20D2E5D4-7710-47A3-B2D8-6C3EB76308D9}" destId="{A1E644FF-FA58-4296-9AB3-7C3B8C1806B0}" srcOrd="0" destOrd="0" presId="urn:microsoft.com/office/officeart/2008/layout/HorizontalMultiLevelHierarchy"/>
    <dgm:cxn modelId="{9C6194E9-B6F9-4936-9CC1-F8774C867EBB}" type="presParOf" srcId="{A1E644FF-FA58-4296-9AB3-7C3B8C1806B0}" destId="{984320E9-DB04-4773-9D9F-E9740A1BF080}" srcOrd="0" destOrd="0" presId="urn:microsoft.com/office/officeart/2008/layout/HorizontalMultiLevelHierarchy"/>
    <dgm:cxn modelId="{9934C72A-4918-4859-84EF-51AB0D7E93B3}" type="presParOf" srcId="{20D2E5D4-7710-47A3-B2D8-6C3EB76308D9}" destId="{AE5B15D0-BFB4-4A1E-8E66-1565076E2C97}" srcOrd="1" destOrd="0" presId="urn:microsoft.com/office/officeart/2008/layout/HorizontalMultiLevelHierarchy"/>
    <dgm:cxn modelId="{4411612E-AF53-48CE-8DAE-5E1F2D72A728}" type="presParOf" srcId="{AE5B15D0-BFB4-4A1E-8E66-1565076E2C97}" destId="{688DAB76-CD37-47AC-82CE-F345B7BCB57B}" srcOrd="0" destOrd="0" presId="urn:microsoft.com/office/officeart/2008/layout/HorizontalMultiLevelHierarchy"/>
    <dgm:cxn modelId="{A815057D-0D01-4047-AED6-082B59A959FB}" type="presParOf" srcId="{AE5B15D0-BFB4-4A1E-8E66-1565076E2C97}" destId="{9576B2A7-F06F-4892-BA87-E1FDDA05C89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5CE7D9-7590-4775-84D4-F9181461231F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7034C1D-6003-4207-B8E1-41CC3A634CC8}">
      <dgm:prSet phldrT="[Text]" custT="1"/>
      <dgm:spPr/>
      <dgm:t>
        <a:bodyPr/>
        <a:lstStyle/>
        <a:p>
          <a:r>
            <a:rPr lang="ar-SA" sz="2400" b="1" dirty="0" smtClean="0">
              <a:cs typeface="B Nazanin" panose="00000400000000000000" pitchFamily="2" charset="-78"/>
            </a:rPr>
            <a:t>سازماندهی و برنامه ریزی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5AB627E7-586C-4A2D-A0B2-F21FD780234F}" type="parTrans" cxnId="{0F475E42-D097-46FA-B4B8-7E44421FCA86}">
      <dgm:prSet/>
      <dgm:spPr/>
      <dgm:t>
        <a:bodyPr/>
        <a:lstStyle/>
        <a:p>
          <a:endParaRPr lang="en-US"/>
        </a:p>
      </dgm:t>
    </dgm:pt>
    <dgm:pt modelId="{B0F5C6A5-EBDD-44A5-BF3C-CD90C5EC9849}" type="sibTrans" cxnId="{0F475E42-D097-46FA-B4B8-7E44421FCA86}">
      <dgm:prSet/>
      <dgm:spPr/>
      <dgm:t>
        <a:bodyPr/>
        <a:lstStyle/>
        <a:p>
          <a:endParaRPr lang="en-US"/>
        </a:p>
      </dgm:t>
    </dgm:pt>
    <dgm:pt modelId="{66709923-DCE9-404C-8E92-363AB16E8D34}">
      <dgm:prSet phldrT="[Text]" custT="1"/>
      <dgm:spPr/>
      <dgm:t>
        <a:bodyPr/>
        <a:lstStyle/>
        <a:p>
          <a:pPr algn="just" rtl="1"/>
          <a:r>
            <a:rPr lang="ar-SA" sz="2400" b="1" dirty="0" smtClean="0">
              <a:cs typeface="B Nazanin" panose="00000400000000000000" pitchFamily="2" charset="-78"/>
            </a:rPr>
            <a:t>در مرحله دوم</a:t>
          </a:r>
          <a:r>
            <a:rPr lang="ar-SA" sz="2400" dirty="0" smtClean="0">
              <a:cs typeface="B Nazanin" panose="00000400000000000000" pitchFamily="2" charset="-78"/>
            </a:rPr>
            <a:t> </a:t>
          </a:r>
          <a:r>
            <a:rPr lang="ar-SA" sz="2400" b="0" dirty="0" smtClean="0">
              <a:cs typeface="B Nazanin" panose="00000400000000000000" pitchFamily="2" charset="-78"/>
            </a:rPr>
            <a:t>که سازماندهی و برنامه ریزی می باشد، ساختار قراردادها و برنامه مدیریت پروژه مشخص می‌شود. در این مرحله ابتدا طرح ریزی می‌شود که برای تکمیل پروژه به چه روش تحویل و زمینه های قراردادی برای استفاده از سایر ارکان پروژه نیاز است و سپس نحوه محاسبه هزینه یا روش پرداخت قرارداد مشخص شده و در نهایت نحوه انتخاب ارکان پروژه (کارفرما، طراح، تامین کننده و سازنده) و طرف های قرارداد مشخص می شود. شایان ذکر است که طرح ریزی صحیح روش تحویل پروژه بیشترین تاثیر را در اجرای موفق و به ثمر رسیدن اهداف تعیین شده در پروژه را دارد</a:t>
          </a:r>
          <a:r>
            <a:rPr lang="en-US" sz="2400" b="0" dirty="0" smtClean="0">
              <a:cs typeface="B Nazanin" panose="00000400000000000000" pitchFamily="2" charset="-78"/>
            </a:rPr>
            <a:t>.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767ED609-2F66-4AC1-B787-442F1B14E544}" type="parTrans" cxnId="{2FADAB37-1376-42DC-94AD-FA3578BCFC38}">
      <dgm:prSet/>
      <dgm:spPr/>
      <dgm:t>
        <a:bodyPr/>
        <a:lstStyle/>
        <a:p>
          <a:endParaRPr lang="en-US"/>
        </a:p>
      </dgm:t>
    </dgm:pt>
    <dgm:pt modelId="{B3EBD44C-84F6-469E-94BE-8FADF08C2448}" type="sibTrans" cxnId="{2FADAB37-1376-42DC-94AD-FA3578BCFC38}">
      <dgm:prSet/>
      <dgm:spPr/>
      <dgm:t>
        <a:bodyPr/>
        <a:lstStyle/>
        <a:p>
          <a:endParaRPr lang="en-US"/>
        </a:p>
      </dgm:t>
    </dgm:pt>
    <dgm:pt modelId="{272BD441-21A3-40EA-BF3C-E946DD583D1D}" type="pres">
      <dgm:prSet presAssocID="{4D5CE7D9-7590-4775-84D4-F9181461231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BE118D-C51B-4E10-A8C8-54639FE2CD91}" type="pres">
      <dgm:prSet presAssocID="{87034C1D-6003-4207-B8E1-41CC3A634CC8}" presName="root1" presStyleCnt="0"/>
      <dgm:spPr/>
      <dgm:t>
        <a:bodyPr/>
        <a:lstStyle/>
        <a:p>
          <a:endParaRPr lang="en-US"/>
        </a:p>
      </dgm:t>
    </dgm:pt>
    <dgm:pt modelId="{2C65F9F3-EDF9-42B9-92AB-049CC3478C4E}" type="pres">
      <dgm:prSet presAssocID="{87034C1D-6003-4207-B8E1-41CC3A634CC8}" presName="LevelOneTextNode" presStyleLbl="node0" presStyleIdx="0" presStyleCnt="1" custLinFactNeighborX="66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D2E5D4-7710-47A3-B2D8-6C3EB76308D9}" type="pres">
      <dgm:prSet presAssocID="{87034C1D-6003-4207-B8E1-41CC3A634CC8}" presName="level2hierChild" presStyleCnt="0"/>
      <dgm:spPr/>
      <dgm:t>
        <a:bodyPr/>
        <a:lstStyle/>
        <a:p>
          <a:endParaRPr lang="en-US"/>
        </a:p>
      </dgm:t>
    </dgm:pt>
    <dgm:pt modelId="{A1E644FF-FA58-4296-9AB3-7C3B8C1806B0}" type="pres">
      <dgm:prSet presAssocID="{767ED609-2F66-4AC1-B787-442F1B14E544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84320E9-DB04-4773-9D9F-E9740A1BF080}" type="pres">
      <dgm:prSet presAssocID="{767ED609-2F66-4AC1-B787-442F1B14E544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E5B15D0-BFB4-4A1E-8E66-1565076E2C97}" type="pres">
      <dgm:prSet presAssocID="{66709923-DCE9-404C-8E92-363AB16E8D34}" presName="root2" presStyleCnt="0"/>
      <dgm:spPr/>
      <dgm:t>
        <a:bodyPr/>
        <a:lstStyle/>
        <a:p>
          <a:endParaRPr lang="en-US"/>
        </a:p>
      </dgm:t>
    </dgm:pt>
    <dgm:pt modelId="{688DAB76-CD37-47AC-82CE-F345B7BCB57B}" type="pres">
      <dgm:prSet presAssocID="{66709923-DCE9-404C-8E92-363AB16E8D34}" presName="LevelTwoTextNode" presStyleLbl="node2" presStyleIdx="0" presStyleCnt="1" custScaleX="190316" custScaleY="3539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6B2A7-F06F-4892-BA87-E1FDDA05C898}" type="pres">
      <dgm:prSet presAssocID="{66709923-DCE9-404C-8E92-363AB16E8D34}" presName="level3hierChild" presStyleCnt="0"/>
      <dgm:spPr/>
      <dgm:t>
        <a:bodyPr/>
        <a:lstStyle/>
        <a:p>
          <a:endParaRPr lang="en-US"/>
        </a:p>
      </dgm:t>
    </dgm:pt>
  </dgm:ptLst>
  <dgm:cxnLst>
    <dgm:cxn modelId="{88A5961C-F47B-441E-96CC-AD142A61836C}" type="presOf" srcId="{4D5CE7D9-7590-4775-84D4-F9181461231F}" destId="{272BD441-21A3-40EA-BF3C-E946DD583D1D}" srcOrd="0" destOrd="0" presId="urn:microsoft.com/office/officeart/2008/layout/HorizontalMultiLevelHierarchy"/>
    <dgm:cxn modelId="{B0ED2C06-2AEE-438F-B103-582409523172}" type="presOf" srcId="{767ED609-2F66-4AC1-B787-442F1B14E544}" destId="{A1E644FF-FA58-4296-9AB3-7C3B8C1806B0}" srcOrd="0" destOrd="0" presId="urn:microsoft.com/office/officeart/2008/layout/HorizontalMultiLevelHierarchy"/>
    <dgm:cxn modelId="{CE7BD916-7E31-4F14-9256-5BEE14923261}" type="presOf" srcId="{767ED609-2F66-4AC1-B787-442F1B14E544}" destId="{984320E9-DB04-4773-9D9F-E9740A1BF080}" srcOrd="1" destOrd="0" presId="urn:microsoft.com/office/officeart/2008/layout/HorizontalMultiLevelHierarchy"/>
    <dgm:cxn modelId="{366B09BF-D456-4ABE-95F7-D745CCD87666}" type="presOf" srcId="{66709923-DCE9-404C-8E92-363AB16E8D34}" destId="{688DAB76-CD37-47AC-82CE-F345B7BCB57B}" srcOrd="0" destOrd="0" presId="urn:microsoft.com/office/officeart/2008/layout/HorizontalMultiLevelHierarchy"/>
    <dgm:cxn modelId="{0F475E42-D097-46FA-B4B8-7E44421FCA86}" srcId="{4D5CE7D9-7590-4775-84D4-F9181461231F}" destId="{87034C1D-6003-4207-B8E1-41CC3A634CC8}" srcOrd="0" destOrd="0" parTransId="{5AB627E7-586C-4A2D-A0B2-F21FD780234F}" sibTransId="{B0F5C6A5-EBDD-44A5-BF3C-CD90C5EC9849}"/>
    <dgm:cxn modelId="{5B1B33C0-0FE0-4E51-B10D-D7FBCA129088}" type="presOf" srcId="{87034C1D-6003-4207-B8E1-41CC3A634CC8}" destId="{2C65F9F3-EDF9-42B9-92AB-049CC3478C4E}" srcOrd="0" destOrd="0" presId="urn:microsoft.com/office/officeart/2008/layout/HorizontalMultiLevelHierarchy"/>
    <dgm:cxn modelId="{2FADAB37-1376-42DC-94AD-FA3578BCFC38}" srcId="{87034C1D-6003-4207-B8E1-41CC3A634CC8}" destId="{66709923-DCE9-404C-8E92-363AB16E8D34}" srcOrd="0" destOrd="0" parTransId="{767ED609-2F66-4AC1-B787-442F1B14E544}" sibTransId="{B3EBD44C-84F6-469E-94BE-8FADF08C2448}"/>
    <dgm:cxn modelId="{668884ED-1223-4228-BE03-D27D3067DF5B}" type="presParOf" srcId="{272BD441-21A3-40EA-BF3C-E946DD583D1D}" destId="{99BE118D-C51B-4E10-A8C8-54639FE2CD91}" srcOrd="0" destOrd="0" presId="urn:microsoft.com/office/officeart/2008/layout/HorizontalMultiLevelHierarchy"/>
    <dgm:cxn modelId="{B8BB6B92-C331-4BE8-885D-3CD42A60D7DE}" type="presParOf" srcId="{99BE118D-C51B-4E10-A8C8-54639FE2CD91}" destId="{2C65F9F3-EDF9-42B9-92AB-049CC3478C4E}" srcOrd="0" destOrd="0" presId="urn:microsoft.com/office/officeart/2008/layout/HorizontalMultiLevelHierarchy"/>
    <dgm:cxn modelId="{311C0B86-0099-486B-849C-3B3AC88904AE}" type="presParOf" srcId="{99BE118D-C51B-4E10-A8C8-54639FE2CD91}" destId="{20D2E5D4-7710-47A3-B2D8-6C3EB76308D9}" srcOrd="1" destOrd="0" presId="urn:microsoft.com/office/officeart/2008/layout/HorizontalMultiLevelHierarchy"/>
    <dgm:cxn modelId="{D6D30DDC-159D-4574-8FA9-7DDC3C2EE021}" type="presParOf" srcId="{20D2E5D4-7710-47A3-B2D8-6C3EB76308D9}" destId="{A1E644FF-FA58-4296-9AB3-7C3B8C1806B0}" srcOrd="0" destOrd="0" presId="urn:microsoft.com/office/officeart/2008/layout/HorizontalMultiLevelHierarchy"/>
    <dgm:cxn modelId="{B13DC823-519E-410A-A237-22D04D44C6D4}" type="presParOf" srcId="{A1E644FF-FA58-4296-9AB3-7C3B8C1806B0}" destId="{984320E9-DB04-4773-9D9F-E9740A1BF080}" srcOrd="0" destOrd="0" presId="urn:microsoft.com/office/officeart/2008/layout/HorizontalMultiLevelHierarchy"/>
    <dgm:cxn modelId="{75BC11A9-0864-4ECD-B4C0-7933CA307E88}" type="presParOf" srcId="{20D2E5D4-7710-47A3-B2D8-6C3EB76308D9}" destId="{AE5B15D0-BFB4-4A1E-8E66-1565076E2C97}" srcOrd="1" destOrd="0" presId="urn:microsoft.com/office/officeart/2008/layout/HorizontalMultiLevelHierarchy"/>
    <dgm:cxn modelId="{AD51EE31-E616-47C9-BA6A-42BE41BB71B4}" type="presParOf" srcId="{AE5B15D0-BFB4-4A1E-8E66-1565076E2C97}" destId="{688DAB76-CD37-47AC-82CE-F345B7BCB57B}" srcOrd="0" destOrd="0" presId="urn:microsoft.com/office/officeart/2008/layout/HorizontalMultiLevelHierarchy"/>
    <dgm:cxn modelId="{CF36D3A9-8D6B-4E66-AB2E-28A9EFFD28A6}" type="presParOf" srcId="{AE5B15D0-BFB4-4A1E-8E66-1565076E2C97}" destId="{9576B2A7-F06F-4892-BA87-E1FDDA05C89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5CE7D9-7590-4775-84D4-F9181461231F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7034C1D-6003-4207-B8E1-41CC3A634CC8}">
      <dgm:prSet phldrT="[Text]" custT="1"/>
      <dgm:spPr/>
      <dgm:t>
        <a:bodyPr/>
        <a:lstStyle/>
        <a:p>
          <a:r>
            <a:rPr lang="ar-SA" sz="2400" b="1" dirty="0" smtClean="0">
              <a:cs typeface="B Nazanin" panose="00000400000000000000" pitchFamily="2" charset="-78"/>
            </a:rPr>
            <a:t>مرحله اجرا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5AB627E7-586C-4A2D-A0B2-F21FD780234F}" type="parTrans" cxnId="{0F475E42-D097-46FA-B4B8-7E44421FCA86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B0F5C6A5-EBDD-44A5-BF3C-CD90C5EC9849}" type="sibTrans" cxnId="{0F475E42-D097-46FA-B4B8-7E44421FCA86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66709923-DCE9-404C-8E92-363AB16E8D34}">
      <dgm:prSet phldrT="[Text]" custT="1"/>
      <dgm:spPr/>
      <dgm:t>
        <a:bodyPr/>
        <a:lstStyle/>
        <a:p>
          <a:pPr algn="just" rtl="1"/>
          <a:r>
            <a:rPr lang="fa-IR" sz="2400" dirty="0" smtClean="0">
              <a:cs typeface="B Nazanin" panose="00000400000000000000" pitchFamily="2" charset="-78"/>
            </a:rPr>
            <a:t>.</a:t>
          </a:r>
          <a:r>
            <a:rPr lang="ar-SA" sz="2400" b="1" dirty="0" smtClean="0">
              <a:cs typeface="B Nazanin" panose="00000400000000000000" pitchFamily="2" charset="-78"/>
            </a:rPr>
            <a:t>در مرحله سوم</a:t>
          </a:r>
          <a:r>
            <a:rPr lang="ar-SA" sz="2400" dirty="0" smtClean="0">
              <a:cs typeface="B Nazanin" panose="00000400000000000000" pitchFamily="2" charset="-78"/>
            </a:rPr>
            <a:t>، مرحله اجرا، گزارش پیشرفت پروژه و تحویل بخش های مختلف پروژه انجام میشود.</a:t>
          </a:r>
          <a:endParaRPr lang="en-US" sz="2400" dirty="0">
            <a:cs typeface="B Nazanin" panose="00000400000000000000" pitchFamily="2" charset="-78"/>
          </a:endParaRPr>
        </a:p>
      </dgm:t>
    </dgm:pt>
    <dgm:pt modelId="{767ED609-2F66-4AC1-B787-442F1B14E544}" type="parTrans" cxnId="{2FADAB37-1376-42DC-94AD-FA3578BCFC38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B3EBD44C-84F6-469E-94BE-8FADF08C2448}" type="sibTrans" cxnId="{2FADAB37-1376-42DC-94AD-FA3578BCFC38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272BD441-21A3-40EA-BF3C-E946DD583D1D}" type="pres">
      <dgm:prSet presAssocID="{4D5CE7D9-7590-4775-84D4-F9181461231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BE118D-C51B-4E10-A8C8-54639FE2CD91}" type="pres">
      <dgm:prSet presAssocID="{87034C1D-6003-4207-B8E1-41CC3A634CC8}" presName="root1" presStyleCnt="0"/>
      <dgm:spPr/>
      <dgm:t>
        <a:bodyPr/>
        <a:lstStyle/>
        <a:p>
          <a:endParaRPr lang="en-US"/>
        </a:p>
      </dgm:t>
    </dgm:pt>
    <dgm:pt modelId="{2C65F9F3-EDF9-42B9-92AB-049CC3478C4E}" type="pres">
      <dgm:prSet presAssocID="{87034C1D-6003-4207-B8E1-41CC3A634CC8}" presName="LevelOneTextNode" presStyleLbl="node0" presStyleIdx="0" presStyleCnt="1" custLinFactNeighborX="66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D2E5D4-7710-47A3-B2D8-6C3EB76308D9}" type="pres">
      <dgm:prSet presAssocID="{87034C1D-6003-4207-B8E1-41CC3A634CC8}" presName="level2hierChild" presStyleCnt="0"/>
      <dgm:spPr/>
      <dgm:t>
        <a:bodyPr/>
        <a:lstStyle/>
        <a:p>
          <a:endParaRPr lang="en-US"/>
        </a:p>
      </dgm:t>
    </dgm:pt>
    <dgm:pt modelId="{A1E644FF-FA58-4296-9AB3-7C3B8C1806B0}" type="pres">
      <dgm:prSet presAssocID="{767ED609-2F66-4AC1-B787-442F1B14E544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84320E9-DB04-4773-9D9F-E9740A1BF080}" type="pres">
      <dgm:prSet presAssocID="{767ED609-2F66-4AC1-B787-442F1B14E544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E5B15D0-BFB4-4A1E-8E66-1565076E2C97}" type="pres">
      <dgm:prSet presAssocID="{66709923-DCE9-404C-8E92-363AB16E8D34}" presName="root2" presStyleCnt="0"/>
      <dgm:spPr/>
      <dgm:t>
        <a:bodyPr/>
        <a:lstStyle/>
        <a:p>
          <a:endParaRPr lang="en-US"/>
        </a:p>
      </dgm:t>
    </dgm:pt>
    <dgm:pt modelId="{688DAB76-CD37-47AC-82CE-F345B7BCB57B}" type="pres">
      <dgm:prSet presAssocID="{66709923-DCE9-404C-8E92-363AB16E8D34}" presName="LevelTwoTextNode" presStyleLbl="node2" presStyleIdx="0" presStyleCnt="1" custScaleX="176105" custScaleY="2949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6B2A7-F06F-4892-BA87-E1FDDA05C898}" type="pres">
      <dgm:prSet presAssocID="{66709923-DCE9-404C-8E92-363AB16E8D34}" presName="level3hierChild" presStyleCnt="0"/>
      <dgm:spPr/>
      <dgm:t>
        <a:bodyPr/>
        <a:lstStyle/>
        <a:p>
          <a:endParaRPr lang="en-US"/>
        </a:p>
      </dgm:t>
    </dgm:pt>
  </dgm:ptLst>
  <dgm:cxnLst>
    <dgm:cxn modelId="{CF20C44D-6C45-435C-A2A9-4256A77C5851}" type="presOf" srcId="{66709923-DCE9-404C-8E92-363AB16E8D34}" destId="{688DAB76-CD37-47AC-82CE-F345B7BCB57B}" srcOrd="0" destOrd="0" presId="urn:microsoft.com/office/officeart/2008/layout/HorizontalMultiLevelHierarchy"/>
    <dgm:cxn modelId="{9E7C5D65-42D8-4CCB-86F8-864A89FA18D3}" type="presOf" srcId="{767ED609-2F66-4AC1-B787-442F1B14E544}" destId="{984320E9-DB04-4773-9D9F-E9740A1BF080}" srcOrd="1" destOrd="0" presId="urn:microsoft.com/office/officeart/2008/layout/HorizontalMultiLevelHierarchy"/>
    <dgm:cxn modelId="{2A4C102E-DC75-43F3-B32E-BB6D4E04F47A}" type="presOf" srcId="{767ED609-2F66-4AC1-B787-442F1B14E544}" destId="{A1E644FF-FA58-4296-9AB3-7C3B8C1806B0}" srcOrd="0" destOrd="0" presId="urn:microsoft.com/office/officeart/2008/layout/HorizontalMultiLevelHierarchy"/>
    <dgm:cxn modelId="{AD9C78FC-8FCC-473A-BA63-97A3AEF743EA}" type="presOf" srcId="{4D5CE7D9-7590-4775-84D4-F9181461231F}" destId="{272BD441-21A3-40EA-BF3C-E946DD583D1D}" srcOrd="0" destOrd="0" presId="urn:microsoft.com/office/officeart/2008/layout/HorizontalMultiLevelHierarchy"/>
    <dgm:cxn modelId="{2FADAB37-1376-42DC-94AD-FA3578BCFC38}" srcId="{87034C1D-6003-4207-B8E1-41CC3A634CC8}" destId="{66709923-DCE9-404C-8E92-363AB16E8D34}" srcOrd="0" destOrd="0" parTransId="{767ED609-2F66-4AC1-B787-442F1B14E544}" sibTransId="{B3EBD44C-84F6-469E-94BE-8FADF08C2448}"/>
    <dgm:cxn modelId="{E5F4E6C2-6B09-4E0E-87A5-40B1A5B7190C}" type="presOf" srcId="{87034C1D-6003-4207-B8E1-41CC3A634CC8}" destId="{2C65F9F3-EDF9-42B9-92AB-049CC3478C4E}" srcOrd="0" destOrd="0" presId="urn:microsoft.com/office/officeart/2008/layout/HorizontalMultiLevelHierarchy"/>
    <dgm:cxn modelId="{0F475E42-D097-46FA-B4B8-7E44421FCA86}" srcId="{4D5CE7D9-7590-4775-84D4-F9181461231F}" destId="{87034C1D-6003-4207-B8E1-41CC3A634CC8}" srcOrd="0" destOrd="0" parTransId="{5AB627E7-586C-4A2D-A0B2-F21FD780234F}" sibTransId="{B0F5C6A5-EBDD-44A5-BF3C-CD90C5EC9849}"/>
    <dgm:cxn modelId="{96A2D35B-F1B9-402B-A4D2-6BF4033CA227}" type="presParOf" srcId="{272BD441-21A3-40EA-BF3C-E946DD583D1D}" destId="{99BE118D-C51B-4E10-A8C8-54639FE2CD91}" srcOrd="0" destOrd="0" presId="urn:microsoft.com/office/officeart/2008/layout/HorizontalMultiLevelHierarchy"/>
    <dgm:cxn modelId="{C1B415D0-1AA0-4708-AB53-304AF8AFC501}" type="presParOf" srcId="{99BE118D-C51B-4E10-A8C8-54639FE2CD91}" destId="{2C65F9F3-EDF9-42B9-92AB-049CC3478C4E}" srcOrd="0" destOrd="0" presId="urn:microsoft.com/office/officeart/2008/layout/HorizontalMultiLevelHierarchy"/>
    <dgm:cxn modelId="{BF3F070F-A6FD-419A-B268-05340E512739}" type="presParOf" srcId="{99BE118D-C51B-4E10-A8C8-54639FE2CD91}" destId="{20D2E5D4-7710-47A3-B2D8-6C3EB76308D9}" srcOrd="1" destOrd="0" presId="urn:microsoft.com/office/officeart/2008/layout/HorizontalMultiLevelHierarchy"/>
    <dgm:cxn modelId="{CE2F0456-2C73-4901-ACAB-BA6BD3FF306D}" type="presParOf" srcId="{20D2E5D4-7710-47A3-B2D8-6C3EB76308D9}" destId="{A1E644FF-FA58-4296-9AB3-7C3B8C1806B0}" srcOrd="0" destOrd="0" presId="urn:microsoft.com/office/officeart/2008/layout/HorizontalMultiLevelHierarchy"/>
    <dgm:cxn modelId="{B77F9046-C035-4719-9541-D44255F5C1AB}" type="presParOf" srcId="{A1E644FF-FA58-4296-9AB3-7C3B8C1806B0}" destId="{984320E9-DB04-4773-9D9F-E9740A1BF080}" srcOrd="0" destOrd="0" presId="urn:microsoft.com/office/officeart/2008/layout/HorizontalMultiLevelHierarchy"/>
    <dgm:cxn modelId="{F8416146-5533-40D3-8834-47BD245EAFB0}" type="presParOf" srcId="{20D2E5D4-7710-47A3-B2D8-6C3EB76308D9}" destId="{AE5B15D0-BFB4-4A1E-8E66-1565076E2C97}" srcOrd="1" destOrd="0" presId="urn:microsoft.com/office/officeart/2008/layout/HorizontalMultiLevelHierarchy"/>
    <dgm:cxn modelId="{EB889D93-4D7A-4F48-AE3C-9ECFFFA6F930}" type="presParOf" srcId="{AE5B15D0-BFB4-4A1E-8E66-1565076E2C97}" destId="{688DAB76-CD37-47AC-82CE-F345B7BCB57B}" srcOrd="0" destOrd="0" presId="urn:microsoft.com/office/officeart/2008/layout/HorizontalMultiLevelHierarchy"/>
    <dgm:cxn modelId="{95B3393C-5588-4181-90F6-3D7023B3CD1C}" type="presParOf" srcId="{AE5B15D0-BFB4-4A1E-8E66-1565076E2C97}" destId="{9576B2A7-F06F-4892-BA87-E1FDDA05C89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5CE7D9-7590-4775-84D4-F9181461231F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7034C1D-6003-4207-B8E1-41CC3A634CC8}">
      <dgm:prSet phldrT="[Text]" custT="1"/>
      <dgm:spPr/>
      <dgm:t>
        <a:bodyPr/>
        <a:lstStyle/>
        <a:p>
          <a:r>
            <a:rPr lang="ar-SA" sz="2400" b="1" dirty="0" smtClean="0"/>
            <a:t>مرحله خاتمه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5AB627E7-586C-4A2D-A0B2-F21FD780234F}" type="parTrans" cxnId="{0F475E42-D097-46FA-B4B8-7E44421FCA86}">
      <dgm:prSet/>
      <dgm:spPr/>
      <dgm:t>
        <a:bodyPr/>
        <a:lstStyle/>
        <a:p>
          <a:endParaRPr lang="en-US"/>
        </a:p>
      </dgm:t>
    </dgm:pt>
    <dgm:pt modelId="{B0F5C6A5-EBDD-44A5-BF3C-CD90C5EC9849}" type="sibTrans" cxnId="{0F475E42-D097-46FA-B4B8-7E44421FCA86}">
      <dgm:prSet/>
      <dgm:spPr/>
      <dgm:t>
        <a:bodyPr/>
        <a:lstStyle/>
        <a:p>
          <a:endParaRPr lang="en-US"/>
        </a:p>
      </dgm:t>
    </dgm:pt>
    <dgm:pt modelId="{66709923-DCE9-404C-8E92-363AB16E8D34}">
      <dgm:prSet phldrT="[Text]" custT="1"/>
      <dgm:spPr/>
      <dgm:t>
        <a:bodyPr/>
        <a:lstStyle/>
        <a:p>
          <a:pPr algn="just" rtl="1"/>
          <a:r>
            <a:rPr lang="fa-IR" sz="2400" b="1" dirty="0" smtClean="0">
              <a:cs typeface="B Nazanin" panose="00000400000000000000" pitchFamily="2" charset="-78"/>
            </a:rPr>
            <a:t> </a:t>
          </a:r>
          <a:r>
            <a:rPr lang="ar-SA" sz="2400" dirty="0" smtClean="0"/>
            <a:t>و در نهایت در </a:t>
          </a:r>
          <a:r>
            <a:rPr lang="ar-SA" sz="2400" b="1" dirty="0" smtClean="0"/>
            <a:t>مرحله خاتمه پروژه</a:t>
          </a:r>
          <a:r>
            <a:rPr lang="ar-SA" sz="2400" dirty="0" smtClean="0"/>
            <a:t>، به بایگانی کردن اسناد و مدارک پروژه پرداخته می‌شود</a:t>
          </a:r>
          <a:r>
            <a:rPr lang="en-US" sz="2400" dirty="0" smtClean="0"/>
            <a:t>.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767ED609-2F66-4AC1-B787-442F1B14E544}" type="parTrans" cxnId="{2FADAB37-1376-42DC-94AD-FA3578BCFC38}">
      <dgm:prSet/>
      <dgm:spPr/>
      <dgm:t>
        <a:bodyPr/>
        <a:lstStyle/>
        <a:p>
          <a:endParaRPr lang="en-US"/>
        </a:p>
      </dgm:t>
    </dgm:pt>
    <dgm:pt modelId="{B3EBD44C-84F6-469E-94BE-8FADF08C2448}" type="sibTrans" cxnId="{2FADAB37-1376-42DC-94AD-FA3578BCFC38}">
      <dgm:prSet/>
      <dgm:spPr/>
      <dgm:t>
        <a:bodyPr/>
        <a:lstStyle/>
        <a:p>
          <a:endParaRPr lang="en-US"/>
        </a:p>
      </dgm:t>
    </dgm:pt>
    <dgm:pt modelId="{272BD441-21A3-40EA-BF3C-E946DD583D1D}" type="pres">
      <dgm:prSet presAssocID="{4D5CE7D9-7590-4775-84D4-F9181461231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BE118D-C51B-4E10-A8C8-54639FE2CD91}" type="pres">
      <dgm:prSet presAssocID="{87034C1D-6003-4207-B8E1-41CC3A634CC8}" presName="root1" presStyleCnt="0"/>
      <dgm:spPr/>
      <dgm:t>
        <a:bodyPr/>
        <a:lstStyle/>
        <a:p>
          <a:endParaRPr lang="en-US"/>
        </a:p>
      </dgm:t>
    </dgm:pt>
    <dgm:pt modelId="{2C65F9F3-EDF9-42B9-92AB-049CC3478C4E}" type="pres">
      <dgm:prSet presAssocID="{87034C1D-6003-4207-B8E1-41CC3A634CC8}" presName="LevelOneTextNode" presStyleLbl="node0" presStyleIdx="0" presStyleCnt="1" custLinFactNeighborX="66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D2E5D4-7710-47A3-B2D8-6C3EB76308D9}" type="pres">
      <dgm:prSet presAssocID="{87034C1D-6003-4207-B8E1-41CC3A634CC8}" presName="level2hierChild" presStyleCnt="0"/>
      <dgm:spPr/>
      <dgm:t>
        <a:bodyPr/>
        <a:lstStyle/>
        <a:p>
          <a:endParaRPr lang="en-US"/>
        </a:p>
      </dgm:t>
    </dgm:pt>
    <dgm:pt modelId="{A1E644FF-FA58-4296-9AB3-7C3B8C1806B0}" type="pres">
      <dgm:prSet presAssocID="{767ED609-2F66-4AC1-B787-442F1B14E544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84320E9-DB04-4773-9D9F-E9740A1BF080}" type="pres">
      <dgm:prSet presAssocID="{767ED609-2F66-4AC1-B787-442F1B14E544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E5B15D0-BFB4-4A1E-8E66-1565076E2C97}" type="pres">
      <dgm:prSet presAssocID="{66709923-DCE9-404C-8E92-363AB16E8D34}" presName="root2" presStyleCnt="0"/>
      <dgm:spPr/>
      <dgm:t>
        <a:bodyPr/>
        <a:lstStyle/>
        <a:p>
          <a:endParaRPr lang="en-US"/>
        </a:p>
      </dgm:t>
    </dgm:pt>
    <dgm:pt modelId="{688DAB76-CD37-47AC-82CE-F345B7BCB57B}" type="pres">
      <dgm:prSet presAssocID="{66709923-DCE9-404C-8E92-363AB16E8D34}" presName="LevelTwoTextNode" presStyleLbl="node2" presStyleIdx="0" presStyleCnt="1" custScaleX="176105" custScaleY="2949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6B2A7-F06F-4892-BA87-E1FDDA05C898}" type="pres">
      <dgm:prSet presAssocID="{66709923-DCE9-404C-8E92-363AB16E8D34}" presName="level3hierChild" presStyleCnt="0"/>
      <dgm:spPr/>
      <dgm:t>
        <a:bodyPr/>
        <a:lstStyle/>
        <a:p>
          <a:endParaRPr lang="en-US"/>
        </a:p>
      </dgm:t>
    </dgm:pt>
  </dgm:ptLst>
  <dgm:cxnLst>
    <dgm:cxn modelId="{78562C9D-5CF6-4E05-90EE-9E17C9D527BC}" type="presOf" srcId="{66709923-DCE9-404C-8E92-363AB16E8D34}" destId="{688DAB76-CD37-47AC-82CE-F345B7BCB57B}" srcOrd="0" destOrd="0" presId="urn:microsoft.com/office/officeart/2008/layout/HorizontalMultiLevelHierarchy"/>
    <dgm:cxn modelId="{6C1CC483-95C3-4C1F-AC05-3D5CAB27BF8C}" type="presOf" srcId="{767ED609-2F66-4AC1-B787-442F1B14E544}" destId="{A1E644FF-FA58-4296-9AB3-7C3B8C1806B0}" srcOrd="0" destOrd="0" presId="urn:microsoft.com/office/officeart/2008/layout/HorizontalMultiLevelHierarchy"/>
    <dgm:cxn modelId="{360FB619-A4CE-4069-A474-BB672C2658E7}" type="presOf" srcId="{4D5CE7D9-7590-4775-84D4-F9181461231F}" destId="{272BD441-21A3-40EA-BF3C-E946DD583D1D}" srcOrd="0" destOrd="0" presId="urn:microsoft.com/office/officeart/2008/layout/HorizontalMultiLevelHierarchy"/>
    <dgm:cxn modelId="{2FADAB37-1376-42DC-94AD-FA3578BCFC38}" srcId="{87034C1D-6003-4207-B8E1-41CC3A634CC8}" destId="{66709923-DCE9-404C-8E92-363AB16E8D34}" srcOrd="0" destOrd="0" parTransId="{767ED609-2F66-4AC1-B787-442F1B14E544}" sibTransId="{B3EBD44C-84F6-469E-94BE-8FADF08C2448}"/>
    <dgm:cxn modelId="{E087B332-D79A-4CDD-A994-55852DB36727}" type="presOf" srcId="{767ED609-2F66-4AC1-B787-442F1B14E544}" destId="{984320E9-DB04-4773-9D9F-E9740A1BF080}" srcOrd="1" destOrd="0" presId="urn:microsoft.com/office/officeart/2008/layout/HorizontalMultiLevelHierarchy"/>
    <dgm:cxn modelId="{26D34313-F34C-4D58-8565-D7445964B6DE}" type="presOf" srcId="{87034C1D-6003-4207-B8E1-41CC3A634CC8}" destId="{2C65F9F3-EDF9-42B9-92AB-049CC3478C4E}" srcOrd="0" destOrd="0" presId="urn:microsoft.com/office/officeart/2008/layout/HorizontalMultiLevelHierarchy"/>
    <dgm:cxn modelId="{0F475E42-D097-46FA-B4B8-7E44421FCA86}" srcId="{4D5CE7D9-7590-4775-84D4-F9181461231F}" destId="{87034C1D-6003-4207-B8E1-41CC3A634CC8}" srcOrd="0" destOrd="0" parTransId="{5AB627E7-586C-4A2D-A0B2-F21FD780234F}" sibTransId="{B0F5C6A5-EBDD-44A5-BF3C-CD90C5EC9849}"/>
    <dgm:cxn modelId="{A77E0E03-D302-4168-A331-5C3A4641CEE0}" type="presParOf" srcId="{272BD441-21A3-40EA-BF3C-E946DD583D1D}" destId="{99BE118D-C51B-4E10-A8C8-54639FE2CD91}" srcOrd="0" destOrd="0" presId="urn:microsoft.com/office/officeart/2008/layout/HorizontalMultiLevelHierarchy"/>
    <dgm:cxn modelId="{2D721E9E-6E42-4276-9F8B-35AA62F1CA64}" type="presParOf" srcId="{99BE118D-C51B-4E10-A8C8-54639FE2CD91}" destId="{2C65F9F3-EDF9-42B9-92AB-049CC3478C4E}" srcOrd="0" destOrd="0" presId="urn:microsoft.com/office/officeart/2008/layout/HorizontalMultiLevelHierarchy"/>
    <dgm:cxn modelId="{CA75558C-E7D8-45E1-BF8C-6F9F70479198}" type="presParOf" srcId="{99BE118D-C51B-4E10-A8C8-54639FE2CD91}" destId="{20D2E5D4-7710-47A3-B2D8-6C3EB76308D9}" srcOrd="1" destOrd="0" presId="urn:microsoft.com/office/officeart/2008/layout/HorizontalMultiLevelHierarchy"/>
    <dgm:cxn modelId="{87DA34C3-CAA5-40BC-98D4-6CAB9265F8F2}" type="presParOf" srcId="{20D2E5D4-7710-47A3-B2D8-6C3EB76308D9}" destId="{A1E644FF-FA58-4296-9AB3-7C3B8C1806B0}" srcOrd="0" destOrd="0" presId="urn:microsoft.com/office/officeart/2008/layout/HorizontalMultiLevelHierarchy"/>
    <dgm:cxn modelId="{2067DBC2-C2CD-4DB4-84AA-D9D5810E687B}" type="presParOf" srcId="{A1E644FF-FA58-4296-9AB3-7C3B8C1806B0}" destId="{984320E9-DB04-4773-9D9F-E9740A1BF080}" srcOrd="0" destOrd="0" presId="urn:microsoft.com/office/officeart/2008/layout/HorizontalMultiLevelHierarchy"/>
    <dgm:cxn modelId="{FB981251-98D9-4F48-9031-471CA0381D75}" type="presParOf" srcId="{20D2E5D4-7710-47A3-B2D8-6C3EB76308D9}" destId="{AE5B15D0-BFB4-4A1E-8E66-1565076E2C97}" srcOrd="1" destOrd="0" presId="urn:microsoft.com/office/officeart/2008/layout/HorizontalMultiLevelHierarchy"/>
    <dgm:cxn modelId="{C08F4327-8C32-447F-822F-14F94880DDFD}" type="presParOf" srcId="{AE5B15D0-BFB4-4A1E-8E66-1565076E2C97}" destId="{688DAB76-CD37-47AC-82CE-F345B7BCB57B}" srcOrd="0" destOrd="0" presId="urn:microsoft.com/office/officeart/2008/layout/HorizontalMultiLevelHierarchy"/>
    <dgm:cxn modelId="{60A37B06-4146-4FB3-990D-71067A116F9F}" type="presParOf" srcId="{AE5B15D0-BFB4-4A1E-8E66-1565076E2C97}" destId="{9576B2A7-F06F-4892-BA87-E1FDDA05C89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D4A24D-E06A-437C-901E-D7BB722859B4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428C722-2662-426F-9B70-00806487894E}">
      <dgm:prSet phldrT="[Text]" custT="1"/>
      <dgm:spPr/>
      <dgm:t>
        <a:bodyPr/>
        <a:lstStyle/>
        <a:p>
          <a:pPr algn="ctr" rtl="1"/>
          <a:r>
            <a:rPr lang="ar-SA" sz="2400" b="0" dirty="0">
              <a:cs typeface="B Nazanin" panose="00000400000000000000" pitchFamily="2" charset="-78"/>
            </a:rPr>
            <a:t>نقشه برداری زمینی 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650A6609-7762-49EE-B605-C946E402A7CB}" type="parTrans" cxnId="{5CB7290F-B1F3-4A6C-911C-93A31FCDC266}">
      <dgm:prSet/>
      <dgm:spPr/>
      <dgm:t>
        <a:bodyPr/>
        <a:lstStyle/>
        <a:p>
          <a:endParaRPr lang="en-US"/>
        </a:p>
      </dgm:t>
    </dgm:pt>
    <dgm:pt modelId="{D19A1B89-196D-4DFB-B4EA-4303DA07CF94}" type="sibTrans" cxnId="{5CB7290F-B1F3-4A6C-911C-93A31FCDC266}">
      <dgm:prSet/>
      <dgm:spPr/>
      <dgm:t>
        <a:bodyPr/>
        <a:lstStyle/>
        <a:p>
          <a:endParaRPr lang="en-US"/>
        </a:p>
      </dgm:t>
    </dgm:pt>
    <dgm:pt modelId="{FA5D69FA-C08B-4653-BC75-B5E8B2583B7B}">
      <dgm:prSet phldrT="[Text]" custT="1"/>
      <dgm:spPr/>
      <dgm:t>
        <a:bodyPr/>
        <a:lstStyle/>
        <a:p>
          <a:pPr algn="ctr" rtl="1"/>
          <a:r>
            <a:rPr lang="ar-SA" sz="2400" b="0" dirty="0">
              <a:cs typeface="B Nazanin" panose="00000400000000000000" pitchFamily="2" charset="-78"/>
            </a:rPr>
            <a:t>فتوگرامتری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85DA3DE1-2257-47EB-8765-07C360391074}" type="parTrans" cxnId="{0B9325E8-97AD-403D-9902-D62D2F414D29}">
      <dgm:prSet/>
      <dgm:spPr/>
      <dgm:t>
        <a:bodyPr/>
        <a:lstStyle/>
        <a:p>
          <a:endParaRPr lang="en-US"/>
        </a:p>
      </dgm:t>
    </dgm:pt>
    <dgm:pt modelId="{6C3A13EF-5876-4946-B40C-C9F919BD0CE3}" type="sibTrans" cxnId="{0B9325E8-97AD-403D-9902-D62D2F414D29}">
      <dgm:prSet/>
      <dgm:spPr/>
      <dgm:t>
        <a:bodyPr/>
        <a:lstStyle/>
        <a:p>
          <a:endParaRPr lang="en-US"/>
        </a:p>
      </dgm:t>
    </dgm:pt>
    <dgm:pt modelId="{9271A918-00A5-4086-A87D-AD4EDB918AE7}">
      <dgm:prSet phldrT="[Text]" custT="1"/>
      <dgm:spPr/>
      <dgm:t>
        <a:bodyPr/>
        <a:lstStyle/>
        <a:p>
          <a:pPr algn="ctr" rtl="1"/>
          <a:r>
            <a:rPr lang="ar-SA" sz="2400" b="0" dirty="0">
              <a:cs typeface="B Nazanin" panose="00000400000000000000" pitchFamily="2" charset="-78"/>
            </a:rPr>
            <a:t>سیستم اطلاعات جغرافیایی </a:t>
          </a:r>
          <a:endParaRPr lang="en-US" sz="2400" b="0" dirty="0">
            <a:cs typeface="B Nazanin" panose="00000400000000000000" pitchFamily="2" charset="-78"/>
          </a:endParaRPr>
        </a:p>
      </dgm:t>
    </dgm:pt>
    <dgm:pt modelId="{BE40F8C0-B0BB-4D23-98D8-7E4EBF5A5258}" type="parTrans" cxnId="{15C25E24-DC70-4ABA-A1EC-AD5098A1B9A2}">
      <dgm:prSet/>
      <dgm:spPr/>
      <dgm:t>
        <a:bodyPr/>
        <a:lstStyle/>
        <a:p>
          <a:endParaRPr lang="en-US"/>
        </a:p>
      </dgm:t>
    </dgm:pt>
    <dgm:pt modelId="{5FB42161-2A8F-46BD-805A-7C0DCF12908D}" type="sibTrans" cxnId="{15C25E24-DC70-4ABA-A1EC-AD5098A1B9A2}">
      <dgm:prSet/>
      <dgm:spPr/>
      <dgm:t>
        <a:bodyPr/>
        <a:lstStyle/>
        <a:p>
          <a:endParaRPr lang="en-US"/>
        </a:p>
      </dgm:t>
    </dgm:pt>
    <dgm:pt modelId="{9B2AA9A6-A1BE-4450-A080-7EEF2F0295A1}" type="pres">
      <dgm:prSet presAssocID="{08D4A24D-E06A-437C-901E-D7BB722859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D75790-2180-4BFD-9241-C9AC7180CC3A}" type="pres">
      <dgm:prSet presAssocID="{E428C722-2662-426F-9B70-00806487894E}" presName="parentLin" presStyleCnt="0"/>
      <dgm:spPr/>
      <dgm:t>
        <a:bodyPr/>
        <a:lstStyle/>
        <a:p>
          <a:endParaRPr lang="en-US"/>
        </a:p>
      </dgm:t>
    </dgm:pt>
    <dgm:pt modelId="{2990F77F-CD0A-4E47-921D-CB3A828B6407}" type="pres">
      <dgm:prSet presAssocID="{E428C722-2662-426F-9B70-00806487894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04F0AC2-D14A-4CDC-B04C-7D35673F5E6E}" type="pres">
      <dgm:prSet presAssocID="{E428C722-2662-426F-9B70-00806487894E}" presName="parentText" presStyleLbl="node1" presStyleIdx="0" presStyleCnt="3" custLinFactX="327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FA5221-4AFF-4880-AE18-9237E09DDFF7}" type="pres">
      <dgm:prSet presAssocID="{E428C722-2662-426F-9B70-00806487894E}" presName="negativeSpace" presStyleCnt="0"/>
      <dgm:spPr/>
      <dgm:t>
        <a:bodyPr/>
        <a:lstStyle/>
        <a:p>
          <a:endParaRPr lang="en-US"/>
        </a:p>
      </dgm:t>
    </dgm:pt>
    <dgm:pt modelId="{4DEF5F69-76F9-4081-9D7A-56478133C75B}" type="pres">
      <dgm:prSet presAssocID="{E428C722-2662-426F-9B70-00806487894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C49AD0-6AF6-4A9F-BF2C-5AAD6F1766E9}" type="pres">
      <dgm:prSet presAssocID="{D19A1B89-196D-4DFB-B4EA-4303DA07CF94}" presName="spaceBetweenRectangles" presStyleCnt="0"/>
      <dgm:spPr/>
      <dgm:t>
        <a:bodyPr/>
        <a:lstStyle/>
        <a:p>
          <a:endParaRPr lang="en-US"/>
        </a:p>
      </dgm:t>
    </dgm:pt>
    <dgm:pt modelId="{71D07BC8-720E-483E-8351-673A57F1794A}" type="pres">
      <dgm:prSet presAssocID="{FA5D69FA-C08B-4653-BC75-B5E8B2583B7B}" presName="parentLin" presStyleCnt="0"/>
      <dgm:spPr/>
      <dgm:t>
        <a:bodyPr/>
        <a:lstStyle/>
        <a:p>
          <a:endParaRPr lang="en-US"/>
        </a:p>
      </dgm:t>
    </dgm:pt>
    <dgm:pt modelId="{E790C968-D260-43AC-BBD7-DCE8734A166D}" type="pres">
      <dgm:prSet presAssocID="{FA5D69FA-C08B-4653-BC75-B5E8B2583B7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18A5DF47-7476-4902-A60F-08D15C6BC1D5}" type="pres">
      <dgm:prSet presAssocID="{FA5D69FA-C08B-4653-BC75-B5E8B2583B7B}" presName="parentText" presStyleLbl="node1" presStyleIdx="1" presStyleCnt="3" custLinFactX="327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06049E-EC22-4276-BD18-383D1E883DCD}" type="pres">
      <dgm:prSet presAssocID="{FA5D69FA-C08B-4653-BC75-B5E8B2583B7B}" presName="negativeSpace" presStyleCnt="0"/>
      <dgm:spPr/>
      <dgm:t>
        <a:bodyPr/>
        <a:lstStyle/>
        <a:p>
          <a:endParaRPr lang="en-US"/>
        </a:p>
      </dgm:t>
    </dgm:pt>
    <dgm:pt modelId="{2B19AFB7-4A43-4CD8-AFDA-629E8884F7C9}" type="pres">
      <dgm:prSet presAssocID="{FA5D69FA-C08B-4653-BC75-B5E8B2583B7B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73F0E6-D4A4-45F4-B447-352D848FDB73}" type="pres">
      <dgm:prSet presAssocID="{6C3A13EF-5876-4946-B40C-C9F919BD0CE3}" presName="spaceBetweenRectangles" presStyleCnt="0"/>
      <dgm:spPr/>
      <dgm:t>
        <a:bodyPr/>
        <a:lstStyle/>
        <a:p>
          <a:endParaRPr lang="en-US"/>
        </a:p>
      </dgm:t>
    </dgm:pt>
    <dgm:pt modelId="{82091641-31AA-439D-B3DE-9CDEBFB48E41}" type="pres">
      <dgm:prSet presAssocID="{9271A918-00A5-4086-A87D-AD4EDB918AE7}" presName="parentLin" presStyleCnt="0"/>
      <dgm:spPr/>
      <dgm:t>
        <a:bodyPr/>
        <a:lstStyle/>
        <a:p>
          <a:endParaRPr lang="en-US"/>
        </a:p>
      </dgm:t>
    </dgm:pt>
    <dgm:pt modelId="{3F55299B-5BC0-4A2D-BA22-820347EC37AB}" type="pres">
      <dgm:prSet presAssocID="{9271A918-00A5-4086-A87D-AD4EDB918AE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980CA9D0-C387-4FB0-A500-939A777D73F0}" type="pres">
      <dgm:prSet presAssocID="{9271A918-00A5-4086-A87D-AD4EDB918AE7}" presName="parentText" presStyleLbl="node1" presStyleIdx="2" presStyleCnt="3" custLinFactX="3274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79B4C2-477B-493C-9C4A-95DCA1BA4BC0}" type="pres">
      <dgm:prSet presAssocID="{9271A918-00A5-4086-A87D-AD4EDB918AE7}" presName="negativeSpace" presStyleCnt="0"/>
      <dgm:spPr/>
      <dgm:t>
        <a:bodyPr/>
        <a:lstStyle/>
        <a:p>
          <a:endParaRPr lang="en-US"/>
        </a:p>
      </dgm:t>
    </dgm:pt>
    <dgm:pt modelId="{6E1B4F21-F261-48FD-B653-E0B7DA690E47}" type="pres">
      <dgm:prSet presAssocID="{9271A918-00A5-4086-A87D-AD4EDB918AE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CBA983-3063-4A02-9CA2-D5FD6155DEA2}" type="presOf" srcId="{E428C722-2662-426F-9B70-00806487894E}" destId="{2990F77F-CD0A-4E47-921D-CB3A828B6407}" srcOrd="0" destOrd="0" presId="urn:microsoft.com/office/officeart/2005/8/layout/list1"/>
    <dgm:cxn modelId="{F6F6AC26-C963-4C5E-A316-AF50FCBA6CC0}" type="presOf" srcId="{FA5D69FA-C08B-4653-BC75-B5E8B2583B7B}" destId="{E790C968-D260-43AC-BBD7-DCE8734A166D}" srcOrd="0" destOrd="0" presId="urn:microsoft.com/office/officeart/2005/8/layout/list1"/>
    <dgm:cxn modelId="{0B9325E8-97AD-403D-9902-D62D2F414D29}" srcId="{08D4A24D-E06A-437C-901E-D7BB722859B4}" destId="{FA5D69FA-C08B-4653-BC75-B5E8B2583B7B}" srcOrd="1" destOrd="0" parTransId="{85DA3DE1-2257-47EB-8765-07C360391074}" sibTransId="{6C3A13EF-5876-4946-B40C-C9F919BD0CE3}"/>
    <dgm:cxn modelId="{5CB7290F-B1F3-4A6C-911C-93A31FCDC266}" srcId="{08D4A24D-E06A-437C-901E-D7BB722859B4}" destId="{E428C722-2662-426F-9B70-00806487894E}" srcOrd="0" destOrd="0" parTransId="{650A6609-7762-49EE-B605-C946E402A7CB}" sibTransId="{D19A1B89-196D-4DFB-B4EA-4303DA07CF94}"/>
    <dgm:cxn modelId="{9FC8DFFC-5D7A-4735-ADA8-BADABDF44325}" type="presOf" srcId="{9271A918-00A5-4086-A87D-AD4EDB918AE7}" destId="{980CA9D0-C387-4FB0-A500-939A777D73F0}" srcOrd="1" destOrd="0" presId="urn:microsoft.com/office/officeart/2005/8/layout/list1"/>
    <dgm:cxn modelId="{B796839F-A198-4752-8397-DF1FD3DB8565}" type="presOf" srcId="{08D4A24D-E06A-437C-901E-D7BB722859B4}" destId="{9B2AA9A6-A1BE-4450-A080-7EEF2F0295A1}" srcOrd="0" destOrd="0" presId="urn:microsoft.com/office/officeart/2005/8/layout/list1"/>
    <dgm:cxn modelId="{9BEC25DF-68E2-4B5B-B8F9-C50D641C9B64}" type="presOf" srcId="{E428C722-2662-426F-9B70-00806487894E}" destId="{004F0AC2-D14A-4CDC-B04C-7D35673F5E6E}" srcOrd="1" destOrd="0" presId="urn:microsoft.com/office/officeart/2005/8/layout/list1"/>
    <dgm:cxn modelId="{15C25E24-DC70-4ABA-A1EC-AD5098A1B9A2}" srcId="{08D4A24D-E06A-437C-901E-D7BB722859B4}" destId="{9271A918-00A5-4086-A87D-AD4EDB918AE7}" srcOrd="2" destOrd="0" parTransId="{BE40F8C0-B0BB-4D23-98D8-7E4EBF5A5258}" sibTransId="{5FB42161-2A8F-46BD-805A-7C0DCF12908D}"/>
    <dgm:cxn modelId="{57C3182D-5ACB-421A-98A5-CF335D62F7C1}" type="presOf" srcId="{FA5D69FA-C08B-4653-BC75-B5E8B2583B7B}" destId="{18A5DF47-7476-4902-A60F-08D15C6BC1D5}" srcOrd="1" destOrd="0" presId="urn:microsoft.com/office/officeart/2005/8/layout/list1"/>
    <dgm:cxn modelId="{A31C3053-061A-4BED-AD22-DCCE00208F53}" type="presOf" srcId="{9271A918-00A5-4086-A87D-AD4EDB918AE7}" destId="{3F55299B-5BC0-4A2D-BA22-820347EC37AB}" srcOrd="0" destOrd="0" presId="urn:microsoft.com/office/officeart/2005/8/layout/list1"/>
    <dgm:cxn modelId="{18309D49-F6D8-4B4F-8293-BCC1CE6B74F1}" type="presParOf" srcId="{9B2AA9A6-A1BE-4450-A080-7EEF2F0295A1}" destId="{74D75790-2180-4BFD-9241-C9AC7180CC3A}" srcOrd="0" destOrd="0" presId="urn:microsoft.com/office/officeart/2005/8/layout/list1"/>
    <dgm:cxn modelId="{D325D6C4-D1A7-4C83-9804-A8CD2E66AB7C}" type="presParOf" srcId="{74D75790-2180-4BFD-9241-C9AC7180CC3A}" destId="{2990F77F-CD0A-4E47-921D-CB3A828B6407}" srcOrd="0" destOrd="0" presId="urn:microsoft.com/office/officeart/2005/8/layout/list1"/>
    <dgm:cxn modelId="{DD1782BA-C3C3-4FAC-9352-830A3EC641CD}" type="presParOf" srcId="{74D75790-2180-4BFD-9241-C9AC7180CC3A}" destId="{004F0AC2-D14A-4CDC-B04C-7D35673F5E6E}" srcOrd="1" destOrd="0" presId="urn:microsoft.com/office/officeart/2005/8/layout/list1"/>
    <dgm:cxn modelId="{D557D54D-9153-4CB2-91A0-B1DD085F5698}" type="presParOf" srcId="{9B2AA9A6-A1BE-4450-A080-7EEF2F0295A1}" destId="{70FA5221-4AFF-4880-AE18-9237E09DDFF7}" srcOrd="1" destOrd="0" presId="urn:microsoft.com/office/officeart/2005/8/layout/list1"/>
    <dgm:cxn modelId="{D364CC9C-87C0-46B4-BED9-97D898AEAD41}" type="presParOf" srcId="{9B2AA9A6-A1BE-4450-A080-7EEF2F0295A1}" destId="{4DEF5F69-76F9-4081-9D7A-56478133C75B}" srcOrd="2" destOrd="0" presId="urn:microsoft.com/office/officeart/2005/8/layout/list1"/>
    <dgm:cxn modelId="{7BD85D6E-EC90-4359-A1C4-E95F94B596F2}" type="presParOf" srcId="{9B2AA9A6-A1BE-4450-A080-7EEF2F0295A1}" destId="{B9C49AD0-6AF6-4A9F-BF2C-5AAD6F1766E9}" srcOrd="3" destOrd="0" presId="urn:microsoft.com/office/officeart/2005/8/layout/list1"/>
    <dgm:cxn modelId="{1144A5FD-3DF0-4D53-A368-C4E919D49EBD}" type="presParOf" srcId="{9B2AA9A6-A1BE-4450-A080-7EEF2F0295A1}" destId="{71D07BC8-720E-483E-8351-673A57F1794A}" srcOrd="4" destOrd="0" presId="urn:microsoft.com/office/officeart/2005/8/layout/list1"/>
    <dgm:cxn modelId="{69E567B2-E656-447F-A2C2-A26DE8644AFD}" type="presParOf" srcId="{71D07BC8-720E-483E-8351-673A57F1794A}" destId="{E790C968-D260-43AC-BBD7-DCE8734A166D}" srcOrd="0" destOrd="0" presId="urn:microsoft.com/office/officeart/2005/8/layout/list1"/>
    <dgm:cxn modelId="{C5DC8556-F127-497A-BFEF-B648B3370924}" type="presParOf" srcId="{71D07BC8-720E-483E-8351-673A57F1794A}" destId="{18A5DF47-7476-4902-A60F-08D15C6BC1D5}" srcOrd="1" destOrd="0" presId="urn:microsoft.com/office/officeart/2005/8/layout/list1"/>
    <dgm:cxn modelId="{8E311229-D32F-4D70-BACB-C3E260D0ADE9}" type="presParOf" srcId="{9B2AA9A6-A1BE-4450-A080-7EEF2F0295A1}" destId="{2C06049E-EC22-4276-BD18-383D1E883DCD}" srcOrd="5" destOrd="0" presId="urn:microsoft.com/office/officeart/2005/8/layout/list1"/>
    <dgm:cxn modelId="{C1860A4B-81DF-4095-A438-569DEC331AAA}" type="presParOf" srcId="{9B2AA9A6-A1BE-4450-A080-7EEF2F0295A1}" destId="{2B19AFB7-4A43-4CD8-AFDA-629E8884F7C9}" srcOrd="6" destOrd="0" presId="urn:microsoft.com/office/officeart/2005/8/layout/list1"/>
    <dgm:cxn modelId="{7D014CAA-1B08-45B3-B1F8-F72B4CE2295C}" type="presParOf" srcId="{9B2AA9A6-A1BE-4450-A080-7EEF2F0295A1}" destId="{D273F0E6-D4A4-45F4-B447-352D848FDB73}" srcOrd="7" destOrd="0" presId="urn:microsoft.com/office/officeart/2005/8/layout/list1"/>
    <dgm:cxn modelId="{20D22511-5AA7-490F-939E-239C3CAD920B}" type="presParOf" srcId="{9B2AA9A6-A1BE-4450-A080-7EEF2F0295A1}" destId="{82091641-31AA-439D-B3DE-9CDEBFB48E41}" srcOrd="8" destOrd="0" presId="urn:microsoft.com/office/officeart/2005/8/layout/list1"/>
    <dgm:cxn modelId="{A02E2524-91F6-44A1-B113-F60BD85B4695}" type="presParOf" srcId="{82091641-31AA-439D-B3DE-9CDEBFB48E41}" destId="{3F55299B-5BC0-4A2D-BA22-820347EC37AB}" srcOrd="0" destOrd="0" presId="urn:microsoft.com/office/officeart/2005/8/layout/list1"/>
    <dgm:cxn modelId="{0E9D5886-FE9E-449D-9AF4-169790099FFE}" type="presParOf" srcId="{82091641-31AA-439D-B3DE-9CDEBFB48E41}" destId="{980CA9D0-C387-4FB0-A500-939A777D73F0}" srcOrd="1" destOrd="0" presId="urn:microsoft.com/office/officeart/2005/8/layout/list1"/>
    <dgm:cxn modelId="{9C7998B5-0711-46C2-A237-256EF86E6FB6}" type="presParOf" srcId="{9B2AA9A6-A1BE-4450-A080-7EEF2F0295A1}" destId="{4579B4C2-477B-493C-9C4A-95DCA1BA4BC0}" srcOrd="9" destOrd="0" presId="urn:microsoft.com/office/officeart/2005/8/layout/list1"/>
    <dgm:cxn modelId="{DB3C3C11-14EF-4EBB-B9FC-C574494D4669}" type="presParOf" srcId="{9B2AA9A6-A1BE-4450-A080-7EEF2F0295A1}" destId="{6E1B4F21-F261-48FD-B653-E0B7DA690E4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1AA1771-6088-4B0B-98BE-2EE5903BC42C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2B946A8-A1B0-42CC-8197-9C799D838ABD}">
      <dgm:prSet phldrT="[Text]" custT="1"/>
      <dgm:spPr/>
      <dgm:t>
        <a:bodyPr/>
        <a:lstStyle/>
        <a:p>
          <a:pPr algn="ctr" rtl="1"/>
          <a:r>
            <a:rPr lang="ar-SA" sz="2400" smtClean="0">
              <a:cs typeface="B Nazanin" panose="00000400000000000000" pitchFamily="2" charset="-78"/>
            </a:rPr>
            <a:t>طول یاب</a:t>
          </a:r>
          <a:endParaRPr lang="en-US" sz="2400" dirty="0">
            <a:cs typeface="B Nazanin" panose="00000400000000000000" pitchFamily="2" charset="-78"/>
          </a:endParaRPr>
        </a:p>
      </dgm:t>
    </dgm:pt>
    <dgm:pt modelId="{8CCCC4ED-7E1E-4408-AEFF-90385ACEE191}" type="parTrans" cxnId="{8C77BC17-E7CC-4B10-ADFB-306F0EBCAF05}">
      <dgm:prSet/>
      <dgm:spPr/>
      <dgm:t>
        <a:bodyPr/>
        <a:lstStyle/>
        <a:p>
          <a:endParaRPr lang="en-US"/>
        </a:p>
      </dgm:t>
    </dgm:pt>
    <dgm:pt modelId="{62FF72D6-332A-43BF-9DAA-FD2A3C82F699}" type="sibTrans" cxnId="{8C77BC17-E7CC-4B10-ADFB-306F0EBCAF05}">
      <dgm:prSet/>
      <dgm:spPr/>
      <dgm:t>
        <a:bodyPr/>
        <a:lstStyle/>
        <a:p>
          <a:endParaRPr lang="en-US"/>
        </a:p>
      </dgm:t>
    </dgm:pt>
    <dgm:pt modelId="{AC101C2A-84EA-401E-9EFA-E44415C5AD42}">
      <dgm:prSet phldrT="[Text]" custT="1"/>
      <dgm:spPr/>
      <dgm:t>
        <a:bodyPr/>
        <a:lstStyle/>
        <a:p>
          <a:pPr algn="ctr" rtl="1"/>
          <a:r>
            <a:rPr lang="ar-SA" sz="2400" smtClean="0">
              <a:cs typeface="B Nazanin" panose="00000400000000000000" pitchFamily="2" charset="-78"/>
            </a:rPr>
            <a:t>ترازیاب</a:t>
          </a:r>
          <a:endParaRPr lang="en-US" sz="2400" dirty="0">
            <a:cs typeface="B Nazanin" panose="00000400000000000000" pitchFamily="2" charset="-78"/>
          </a:endParaRPr>
        </a:p>
      </dgm:t>
    </dgm:pt>
    <dgm:pt modelId="{D57DB6BD-6B67-49E1-B5E3-9151DDF933AD}" type="parTrans" cxnId="{0137E5DF-FB96-4E5A-9002-22A52B570254}">
      <dgm:prSet/>
      <dgm:spPr/>
      <dgm:t>
        <a:bodyPr/>
        <a:lstStyle/>
        <a:p>
          <a:endParaRPr lang="en-US"/>
        </a:p>
      </dgm:t>
    </dgm:pt>
    <dgm:pt modelId="{1877B806-03D8-4E6A-B7B7-68399FD18714}" type="sibTrans" cxnId="{0137E5DF-FB96-4E5A-9002-22A52B570254}">
      <dgm:prSet/>
      <dgm:spPr/>
      <dgm:t>
        <a:bodyPr/>
        <a:lstStyle/>
        <a:p>
          <a:endParaRPr lang="en-US"/>
        </a:p>
      </dgm:t>
    </dgm:pt>
    <dgm:pt modelId="{FC85BFC9-E979-4899-8A56-0D92404D9405}">
      <dgm:prSet phldrT="[Text]" custT="1"/>
      <dgm:spPr/>
      <dgm:t>
        <a:bodyPr/>
        <a:lstStyle/>
        <a:p>
          <a:pPr algn="ctr" rtl="1"/>
          <a:r>
            <a:rPr lang="ar-SA" sz="2400" smtClean="0">
              <a:cs typeface="B Nazanin" panose="00000400000000000000" pitchFamily="2" charset="-78"/>
            </a:rPr>
            <a:t>ابزار تعیین موقعیت ماهواره ای و</a:t>
          </a:r>
          <a:r>
            <a:rPr lang="en-US" sz="2000" smtClean="0"/>
            <a:t>…</a:t>
          </a:r>
          <a:endParaRPr lang="en-US" sz="2000" dirty="0"/>
        </a:p>
      </dgm:t>
    </dgm:pt>
    <dgm:pt modelId="{84DC60E6-E46A-4674-94CD-3B326EE3E62A}" type="parTrans" cxnId="{8203A418-26C8-4DE4-919F-9FCB9CDDBBB1}">
      <dgm:prSet/>
      <dgm:spPr/>
      <dgm:t>
        <a:bodyPr/>
        <a:lstStyle/>
        <a:p>
          <a:endParaRPr lang="en-US"/>
        </a:p>
      </dgm:t>
    </dgm:pt>
    <dgm:pt modelId="{589ADEDC-FF0C-4321-8A64-7808A39D1035}" type="sibTrans" cxnId="{8203A418-26C8-4DE4-919F-9FCB9CDDBBB1}">
      <dgm:prSet/>
      <dgm:spPr/>
      <dgm:t>
        <a:bodyPr/>
        <a:lstStyle/>
        <a:p>
          <a:endParaRPr lang="en-US"/>
        </a:p>
      </dgm:t>
    </dgm:pt>
    <dgm:pt modelId="{2E41C4B7-A3CA-4B3F-9B27-1B0199EEB350}">
      <dgm:prSet phldrT="[Text]" custT="1"/>
      <dgm:spPr/>
      <dgm:t>
        <a:bodyPr/>
        <a:lstStyle/>
        <a:p>
          <a:pPr algn="ctr" rtl="1"/>
          <a:r>
            <a:rPr lang="ar-SA" sz="2400" smtClean="0">
              <a:cs typeface="B Nazanin" panose="00000400000000000000" pitchFamily="2" charset="-78"/>
            </a:rPr>
            <a:t>زاویه یاب</a:t>
          </a:r>
          <a:endParaRPr lang="en-US" sz="2400" dirty="0">
            <a:cs typeface="B Nazanin" panose="00000400000000000000" pitchFamily="2" charset="-78"/>
          </a:endParaRPr>
        </a:p>
      </dgm:t>
    </dgm:pt>
    <dgm:pt modelId="{87996548-7733-47E4-A2C5-1887FFF1BD10}" type="parTrans" cxnId="{A4CBB12F-35CA-4A45-B988-9C7C26460A30}">
      <dgm:prSet/>
      <dgm:spPr/>
      <dgm:t>
        <a:bodyPr/>
        <a:lstStyle/>
        <a:p>
          <a:endParaRPr lang="en-US"/>
        </a:p>
      </dgm:t>
    </dgm:pt>
    <dgm:pt modelId="{24E577C3-C4FC-425B-875C-1A54B15B1038}" type="sibTrans" cxnId="{A4CBB12F-35CA-4A45-B988-9C7C26460A30}">
      <dgm:prSet/>
      <dgm:spPr/>
      <dgm:t>
        <a:bodyPr/>
        <a:lstStyle/>
        <a:p>
          <a:endParaRPr lang="en-US"/>
        </a:p>
      </dgm:t>
    </dgm:pt>
    <dgm:pt modelId="{B97ABE47-9352-418D-9F61-FD9F4B22B032}" type="pres">
      <dgm:prSet presAssocID="{C1AA1771-6088-4B0B-98BE-2EE5903BC42C}" presName="linear" presStyleCnt="0">
        <dgm:presLayoutVars>
          <dgm:dir/>
          <dgm:animLvl val="lvl"/>
          <dgm:resizeHandles val="exact"/>
        </dgm:presLayoutVars>
      </dgm:prSet>
      <dgm:spPr/>
    </dgm:pt>
    <dgm:pt modelId="{A0CC28BC-20B9-4934-BA7E-543C4966A678}" type="pres">
      <dgm:prSet presAssocID="{E2B946A8-A1B0-42CC-8197-9C799D838ABD}" presName="parentLin" presStyleCnt="0"/>
      <dgm:spPr/>
    </dgm:pt>
    <dgm:pt modelId="{6535529D-7F26-4579-85F9-A0E4DC46AD9D}" type="pres">
      <dgm:prSet presAssocID="{E2B946A8-A1B0-42CC-8197-9C799D838ABD}" presName="parentLeftMargin" presStyleLbl="node1" presStyleIdx="0" presStyleCnt="4"/>
      <dgm:spPr/>
    </dgm:pt>
    <dgm:pt modelId="{755D0E46-544D-469D-BEB4-5CC94B3D5065}" type="pres">
      <dgm:prSet presAssocID="{E2B946A8-A1B0-42CC-8197-9C799D838ABD}" presName="parentText" presStyleLbl="node1" presStyleIdx="0" presStyleCnt="4" custLinFactX="269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08D463-53A9-4781-B46F-DAC2B9FA9F65}" type="pres">
      <dgm:prSet presAssocID="{E2B946A8-A1B0-42CC-8197-9C799D838ABD}" presName="negativeSpace" presStyleCnt="0"/>
      <dgm:spPr/>
    </dgm:pt>
    <dgm:pt modelId="{7354ABE5-3338-4C91-825F-91B7B50B75DF}" type="pres">
      <dgm:prSet presAssocID="{E2B946A8-A1B0-42CC-8197-9C799D838ABD}" presName="childText" presStyleLbl="conFgAcc1" presStyleIdx="0" presStyleCnt="4">
        <dgm:presLayoutVars>
          <dgm:bulletEnabled val="1"/>
        </dgm:presLayoutVars>
      </dgm:prSet>
      <dgm:spPr/>
    </dgm:pt>
    <dgm:pt modelId="{E16E5D0D-8A29-4098-AC9C-738F4EAA64F2}" type="pres">
      <dgm:prSet presAssocID="{62FF72D6-332A-43BF-9DAA-FD2A3C82F699}" presName="spaceBetweenRectangles" presStyleCnt="0"/>
      <dgm:spPr/>
    </dgm:pt>
    <dgm:pt modelId="{0010C0C6-C975-4520-ACB6-0D8B40DF89B0}" type="pres">
      <dgm:prSet presAssocID="{2E41C4B7-A3CA-4B3F-9B27-1B0199EEB350}" presName="parentLin" presStyleCnt="0"/>
      <dgm:spPr/>
    </dgm:pt>
    <dgm:pt modelId="{05A967B1-8E54-4EB5-B1F9-5E62B5E57B8B}" type="pres">
      <dgm:prSet presAssocID="{2E41C4B7-A3CA-4B3F-9B27-1B0199EEB350}" presName="parentLeftMargin" presStyleLbl="node1" presStyleIdx="0" presStyleCnt="4"/>
      <dgm:spPr/>
    </dgm:pt>
    <dgm:pt modelId="{A097F2EF-2CE2-4EE4-AEF3-5C917ACE5E2B}" type="pres">
      <dgm:prSet presAssocID="{2E41C4B7-A3CA-4B3F-9B27-1B0199EEB350}" presName="parentText" presStyleLbl="node1" presStyleIdx="1" presStyleCnt="4" custLinFactX="269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2E7CE3-D59A-4EE3-9E89-441B31727EC6}" type="pres">
      <dgm:prSet presAssocID="{2E41C4B7-A3CA-4B3F-9B27-1B0199EEB350}" presName="negativeSpace" presStyleCnt="0"/>
      <dgm:spPr/>
    </dgm:pt>
    <dgm:pt modelId="{34AC341B-643C-4774-BDA0-8C371D94098C}" type="pres">
      <dgm:prSet presAssocID="{2E41C4B7-A3CA-4B3F-9B27-1B0199EEB350}" presName="childText" presStyleLbl="conFgAcc1" presStyleIdx="1" presStyleCnt="4">
        <dgm:presLayoutVars>
          <dgm:bulletEnabled val="1"/>
        </dgm:presLayoutVars>
      </dgm:prSet>
      <dgm:spPr/>
    </dgm:pt>
    <dgm:pt modelId="{749330A3-3258-4390-B648-FD4E60EA2C38}" type="pres">
      <dgm:prSet presAssocID="{24E577C3-C4FC-425B-875C-1A54B15B1038}" presName="spaceBetweenRectangles" presStyleCnt="0"/>
      <dgm:spPr/>
    </dgm:pt>
    <dgm:pt modelId="{C0EEBC05-91A4-420D-AA06-3563C3C959A4}" type="pres">
      <dgm:prSet presAssocID="{AC101C2A-84EA-401E-9EFA-E44415C5AD42}" presName="parentLin" presStyleCnt="0"/>
      <dgm:spPr/>
    </dgm:pt>
    <dgm:pt modelId="{3887CE91-8E63-435E-806A-44F34BC6FF66}" type="pres">
      <dgm:prSet presAssocID="{AC101C2A-84EA-401E-9EFA-E44415C5AD42}" presName="parentLeftMargin" presStyleLbl="node1" presStyleIdx="1" presStyleCnt="4"/>
      <dgm:spPr/>
    </dgm:pt>
    <dgm:pt modelId="{CC81D0AB-912F-4FF6-999E-C00F569756E7}" type="pres">
      <dgm:prSet presAssocID="{AC101C2A-84EA-401E-9EFA-E44415C5AD42}" presName="parentText" presStyleLbl="node1" presStyleIdx="2" presStyleCnt="4" custLinFactX="269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91B61-97B3-4A4D-B6D3-09D26ED25BEB}" type="pres">
      <dgm:prSet presAssocID="{AC101C2A-84EA-401E-9EFA-E44415C5AD42}" presName="negativeSpace" presStyleCnt="0"/>
      <dgm:spPr/>
    </dgm:pt>
    <dgm:pt modelId="{C5B1F8EB-CD87-4EE8-A011-5594EE9DE502}" type="pres">
      <dgm:prSet presAssocID="{AC101C2A-84EA-401E-9EFA-E44415C5AD42}" presName="childText" presStyleLbl="conFgAcc1" presStyleIdx="2" presStyleCnt="4">
        <dgm:presLayoutVars>
          <dgm:bulletEnabled val="1"/>
        </dgm:presLayoutVars>
      </dgm:prSet>
      <dgm:spPr/>
    </dgm:pt>
    <dgm:pt modelId="{4E0290F2-DA32-406B-A7E5-CA914E34AEFB}" type="pres">
      <dgm:prSet presAssocID="{1877B806-03D8-4E6A-B7B7-68399FD18714}" presName="spaceBetweenRectangles" presStyleCnt="0"/>
      <dgm:spPr/>
    </dgm:pt>
    <dgm:pt modelId="{6A4FB823-8893-4FF4-A00B-3485809AE526}" type="pres">
      <dgm:prSet presAssocID="{FC85BFC9-E979-4899-8A56-0D92404D9405}" presName="parentLin" presStyleCnt="0"/>
      <dgm:spPr/>
    </dgm:pt>
    <dgm:pt modelId="{4724BB1C-7E7A-442F-BB65-321FBED17B94}" type="pres">
      <dgm:prSet presAssocID="{FC85BFC9-E979-4899-8A56-0D92404D9405}" presName="parentLeftMargin" presStyleLbl="node1" presStyleIdx="2" presStyleCnt="4"/>
      <dgm:spPr/>
    </dgm:pt>
    <dgm:pt modelId="{B9A3DD44-9AB5-42C9-B8DB-66F9C1AC2541}" type="pres">
      <dgm:prSet presAssocID="{FC85BFC9-E979-4899-8A56-0D92404D9405}" presName="parentText" presStyleLbl="node1" presStyleIdx="3" presStyleCnt="4" custLinFactX="269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98C14F-A42E-461E-ADF2-203D13DF1730}" type="pres">
      <dgm:prSet presAssocID="{FC85BFC9-E979-4899-8A56-0D92404D9405}" presName="negativeSpace" presStyleCnt="0"/>
      <dgm:spPr/>
    </dgm:pt>
    <dgm:pt modelId="{1FCD528C-CFDF-4AB2-BD0C-18DBD9CD11F0}" type="pres">
      <dgm:prSet presAssocID="{FC85BFC9-E979-4899-8A56-0D92404D940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203A418-26C8-4DE4-919F-9FCB9CDDBBB1}" srcId="{C1AA1771-6088-4B0B-98BE-2EE5903BC42C}" destId="{FC85BFC9-E979-4899-8A56-0D92404D9405}" srcOrd="3" destOrd="0" parTransId="{84DC60E6-E46A-4674-94CD-3B326EE3E62A}" sibTransId="{589ADEDC-FF0C-4321-8A64-7808A39D1035}"/>
    <dgm:cxn modelId="{C3A8B0D2-0929-4B27-8549-7D19BC7C40DE}" type="presOf" srcId="{AC101C2A-84EA-401E-9EFA-E44415C5AD42}" destId="{3887CE91-8E63-435E-806A-44F34BC6FF66}" srcOrd="0" destOrd="0" presId="urn:microsoft.com/office/officeart/2005/8/layout/list1"/>
    <dgm:cxn modelId="{A4CBB12F-35CA-4A45-B988-9C7C26460A30}" srcId="{C1AA1771-6088-4B0B-98BE-2EE5903BC42C}" destId="{2E41C4B7-A3CA-4B3F-9B27-1B0199EEB350}" srcOrd="1" destOrd="0" parTransId="{87996548-7733-47E4-A2C5-1887FFF1BD10}" sibTransId="{24E577C3-C4FC-425B-875C-1A54B15B1038}"/>
    <dgm:cxn modelId="{580E319B-5A1F-430C-B92A-B0D04BBF144E}" type="presOf" srcId="{2E41C4B7-A3CA-4B3F-9B27-1B0199EEB350}" destId="{05A967B1-8E54-4EB5-B1F9-5E62B5E57B8B}" srcOrd="0" destOrd="0" presId="urn:microsoft.com/office/officeart/2005/8/layout/list1"/>
    <dgm:cxn modelId="{B1D47E68-C2E1-4FF6-B383-690FBE7B588F}" type="presOf" srcId="{E2B946A8-A1B0-42CC-8197-9C799D838ABD}" destId="{6535529D-7F26-4579-85F9-A0E4DC46AD9D}" srcOrd="0" destOrd="0" presId="urn:microsoft.com/office/officeart/2005/8/layout/list1"/>
    <dgm:cxn modelId="{636183D1-D958-4232-9713-F1D786E0AA84}" type="presOf" srcId="{FC85BFC9-E979-4899-8A56-0D92404D9405}" destId="{B9A3DD44-9AB5-42C9-B8DB-66F9C1AC2541}" srcOrd="1" destOrd="0" presId="urn:microsoft.com/office/officeart/2005/8/layout/list1"/>
    <dgm:cxn modelId="{672C734D-BC24-4A58-B0B4-1C8F8E47F114}" type="presOf" srcId="{2E41C4B7-A3CA-4B3F-9B27-1B0199EEB350}" destId="{A097F2EF-2CE2-4EE4-AEF3-5C917ACE5E2B}" srcOrd="1" destOrd="0" presId="urn:microsoft.com/office/officeart/2005/8/layout/list1"/>
    <dgm:cxn modelId="{0137E5DF-FB96-4E5A-9002-22A52B570254}" srcId="{C1AA1771-6088-4B0B-98BE-2EE5903BC42C}" destId="{AC101C2A-84EA-401E-9EFA-E44415C5AD42}" srcOrd="2" destOrd="0" parTransId="{D57DB6BD-6B67-49E1-B5E3-9151DDF933AD}" sibTransId="{1877B806-03D8-4E6A-B7B7-68399FD18714}"/>
    <dgm:cxn modelId="{B9CB7876-7C1B-4D4C-AF50-4B52C92DEE6B}" type="presOf" srcId="{FC85BFC9-E979-4899-8A56-0D92404D9405}" destId="{4724BB1C-7E7A-442F-BB65-321FBED17B94}" srcOrd="0" destOrd="0" presId="urn:microsoft.com/office/officeart/2005/8/layout/list1"/>
    <dgm:cxn modelId="{319DE800-3CAB-4C95-BAC6-E7C48FF35899}" type="presOf" srcId="{E2B946A8-A1B0-42CC-8197-9C799D838ABD}" destId="{755D0E46-544D-469D-BEB4-5CC94B3D5065}" srcOrd="1" destOrd="0" presId="urn:microsoft.com/office/officeart/2005/8/layout/list1"/>
    <dgm:cxn modelId="{8C77BC17-E7CC-4B10-ADFB-306F0EBCAF05}" srcId="{C1AA1771-6088-4B0B-98BE-2EE5903BC42C}" destId="{E2B946A8-A1B0-42CC-8197-9C799D838ABD}" srcOrd="0" destOrd="0" parTransId="{8CCCC4ED-7E1E-4408-AEFF-90385ACEE191}" sibTransId="{62FF72D6-332A-43BF-9DAA-FD2A3C82F699}"/>
    <dgm:cxn modelId="{354CE2B2-6644-460A-A959-CDFCBA37929E}" type="presOf" srcId="{C1AA1771-6088-4B0B-98BE-2EE5903BC42C}" destId="{B97ABE47-9352-418D-9F61-FD9F4B22B032}" srcOrd="0" destOrd="0" presId="urn:microsoft.com/office/officeart/2005/8/layout/list1"/>
    <dgm:cxn modelId="{6B411C2F-34C8-49C4-947D-48B0E9CBB71D}" type="presOf" srcId="{AC101C2A-84EA-401E-9EFA-E44415C5AD42}" destId="{CC81D0AB-912F-4FF6-999E-C00F569756E7}" srcOrd="1" destOrd="0" presId="urn:microsoft.com/office/officeart/2005/8/layout/list1"/>
    <dgm:cxn modelId="{ACABC846-3522-4B1A-8C80-B0A69309CD81}" type="presParOf" srcId="{B97ABE47-9352-418D-9F61-FD9F4B22B032}" destId="{A0CC28BC-20B9-4934-BA7E-543C4966A678}" srcOrd="0" destOrd="0" presId="urn:microsoft.com/office/officeart/2005/8/layout/list1"/>
    <dgm:cxn modelId="{845F4126-3B44-4EC5-A59E-9A01B0D55210}" type="presParOf" srcId="{A0CC28BC-20B9-4934-BA7E-543C4966A678}" destId="{6535529D-7F26-4579-85F9-A0E4DC46AD9D}" srcOrd="0" destOrd="0" presId="urn:microsoft.com/office/officeart/2005/8/layout/list1"/>
    <dgm:cxn modelId="{71D02ECB-0566-407D-8305-81C5E8A754BF}" type="presParOf" srcId="{A0CC28BC-20B9-4934-BA7E-543C4966A678}" destId="{755D0E46-544D-469D-BEB4-5CC94B3D5065}" srcOrd="1" destOrd="0" presId="urn:microsoft.com/office/officeart/2005/8/layout/list1"/>
    <dgm:cxn modelId="{E8C6CDA6-7A15-4FD3-B94B-FB0383B94CE2}" type="presParOf" srcId="{B97ABE47-9352-418D-9F61-FD9F4B22B032}" destId="{A408D463-53A9-4781-B46F-DAC2B9FA9F65}" srcOrd="1" destOrd="0" presId="urn:microsoft.com/office/officeart/2005/8/layout/list1"/>
    <dgm:cxn modelId="{4332F9EF-FDE6-4C73-B662-B1AC3B37C4DD}" type="presParOf" srcId="{B97ABE47-9352-418D-9F61-FD9F4B22B032}" destId="{7354ABE5-3338-4C91-825F-91B7B50B75DF}" srcOrd="2" destOrd="0" presId="urn:microsoft.com/office/officeart/2005/8/layout/list1"/>
    <dgm:cxn modelId="{BC7A652C-1CDD-40C5-B86C-121F2DBAE006}" type="presParOf" srcId="{B97ABE47-9352-418D-9F61-FD9F4B22B032}" destId="{E16E5D0D-8A29-4098-AC9C-738F4EAA64F2}" srcOrd="3" destOrd="0" presId="urn:microsoft.com/office/officeart/2005/8/layout/list1"/>
    <dgm:cxn modelId="{360AB348-C094-4A97-875F-AEB718FF1F9F}" type="presParOf" srcId="{B97ABE47-9352-418D-9F61-FD9F4B22B032}" destId="{0010C0C6-C975-4520-ACB6-0D8B40DF89B0}" srcOrd="4" destOrd="0" presId="urn:microsoft.com/office/officeart/2005/8/layout/list1"/>
    <dgm:cxn modelId="{69627BCE-0E0A-4523-B5A0-89CADE3131F8}" type="presParOf" srcId="{0010C0C6-C975-4520-ACB6-0D8B40DF89B0}" destId="{05A967B1-8E54-4EB5-B1F9-5E62B5E57B8B}" srcOrd="0" destOrd="0" presId="urn:microsoft.com/office/officeart/2005/8/layout/list1"/>
    <dgm:cxn modelId="{ED8FBF75-1D8B-452B-9820-465CE38900F7}" type="presParOf" srcId="{0010C0C6-C975-4520-ACB6-0D8B40DF89B0}" destId="{A097F2EF-2CE2-4EE4-AEF3-5C917ACE5E2B}" srcOrd="1" destOrd="0" presId="urn:microsoft.com/office/officeart/2005/8/layout/list1"/>
    <dgm:cxn modelId="{2392A90B-FE6B-41D7-89CF-0FB10EB1C877}" type="presParOf" srcId="{B97ABE47-9352-418D-9F61-FD9F4B22B032}" destId="{BE2E7CE3-D59A-4EE3-9E89-441B31727EC6}" srcOrd="5" destOrd="0" presId="urn:microsoft.com/office/officeart/2005/8/layout/list1"/>
    <dgm:cxn modelId="{43737E84-3164-4C0E-9BA9-63583456B4DA}" type="presParOf" srcId="{B97ABE47-9352-418D-9F61-FD9F4B22B032}" destId="{34AC341B-643C-4774-BDA0-8C371D94098C}" srcOrd="6" destOrd="0" presId="urn:microsoft.com/office/officeart/2005/8/layout/list1"/>
    <dgm:cxn modelId="{A91AE542-9354-4C8D-82BE-A2382682D9CD}" type="presParOf" srcId="{B97ABE47-9352-418D-9F61-FD9F4B22B032}" destId="{749330A3-3258-4390-B648-FD4E60EA2C38}" srcOrd="7" destOrd="0" presId="urn:microsoft.com/office/officeart/2005/8/layout/list1"/>
    <dgm:cxn modelId="{3C1D0FBA-E878-469B-BD52-FBFDDCCD34F4}" type="presParOf" srcId="{B97ABE47-9352-418D-9F61-FD9F4B22B032}" destId="{C0EEBC05-91A4-420D-AA06-3563C3C959A4}" srcOrd="8" destOrd="0" presId="urn:microsoft.com/office/officeart/2005/8/layout/list1"/>
    <dgm:cxn modelId="{6496B888-8A6B-4310-B7A3-4589D3480748}" type="presParOf" srcId="{C0EEBC05-91A4-420D-AA06-3563C3C959A4}" destId="{3887CE91-8E63-435E-806A-44F34BC6FF66}" srcOrd="0" destOrd="0" presId="urn:microsoft.com/office/officeart/2005/8/layout/list1"/>
    <dgm:cxn modelId="{5A26739B-3ACF-4AAF-9274-770EBD0BE11C}" type="presParOf" srcId="{C0EEBC05-91A4-420D-AA06-3563C3C959A4}" destId="{CC81D0AB-912F-4FF6-999E-C00F569756E7}" srcOrd="1" destOrd="0" presId="urn:microsoft.com/office/officeart/2005/8/layout/list1"/>
    <dgm:cxn modelId="{5B4B06A6-2825-4347-8C06-F7D7FEFB8A7F}" type="presParOf" srcId="{B97ABE47-9352-418D-9F61-FD9F4B22B032}" destId="{9EA91B61-97B3-4A4D-B6D3-09D26ED25BEB}" srcOrd="9" destOrd="0" presId="urn:microsoft.com/office/officeart/2005/8/layout/list1"/>
    <dgm:cxn modelId="{855CAF37-B16F-4E56-8E58-B89105EFCC17}" type="presParOf" srcId="{B97ABE47-9352-418D-9F61-FD9F4B22B032}" destId="{C5B1F8EB-CD87-4EE8-A011-5594EE9DE502}" srcOrd="10" destOrd="0" presId="urn:microsoft.com/office/officeart/2005/8/layout/list1"/>
    <dgm:cxn modelId="{8900C3E2-FD31-4FEE-AAF1-788A86CBFB56}" type="presParOf" srcId="{B97ABE47-9352-418D-9F61-FD9F4B22B032}" destId="{4E0290F2-DA32-406B-A7E5-CA914E34AEFB}" srcOrd="11" destOrd="0" presId="urn:microsoft.com/office/officeart/2005/8/layout/list1"/>
    <dgm:cxn modelId="{2D28D994-40E5-4C91-B5D1-F325CC139E49}" type="presParOf" srcId="{B97ABE47-9352-418D-9F61-FD9F4B22B032}" destId="{6A4FB823-8893-4FF4-A00B-3485809AE526}" srcOrd="12" destOrd="0" presId="urn:microsoft.com/office/officeart/2005/8/layout/list1"/>
    <dgm:cxn modelId="{1EB558A3-E465-4960-ACF6-49FC985C8A83}" type="presParOf" srcId="{6A4FB823-8893-4FF4-A00B-3485809AE526}" destId="{4724BB1C-7E7A-442F-BB65-321FBED17B94}" srcOrd="0" destOrd="0" presId="urn:microsoft.com/office/officeart/2005/8/layout/list1"/>
    <dgm:cxn modelId="{953E7587-C2EA-404B-9639-711FD6C304C6}" type="presParOf" srcId="{6A4FB823-8893-4FF4-A00B-3485809AE526}" destId="{B9A3DD44-9AB5-42C9-B8DB-66F9C1AC2541}" srcOrd="1" destOrd="0" presId="urn:microsoft.com/office/officeart/2005/8/layout/list1"/>
    <dgm:cxn modelId="{4DAE4C68-A836-4B45-8676-E5F6B370E71E}" type="presParOf" srcId="{B97ABE47-9352-418D-9F61-FD9F4B22B032}" destId="{F498C14F-A42E-461E-ADF2-203D13DF1730}" srcOrd="13" destOrd="0" presId="urn:microsoft.com/office/officeart/2005/8/layout/list1"/>
    <dgm:cxn modelId="{417217F4-148E-4C9B-8DDC-AD0984C1F8B0}" type="presParOf" srcId="{B97ABE47-9352-418D-9F61-FD9F4B22B032}" destId="{1FCD528C-CFDF-4AB2-BD0C-18DBD9CD11F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0676926-A7A7-4B13-A152-949D5DE3E6CB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6C40C8-30D2-43ED-B25E-663BA1B22E25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bg1"/>
              </a:solidFill>
              <a:cs typeface="B Nazanin" panose="00000400000000000000" pitchFamily="2" charset="-78"/>
            </a:rPr>
            <a:t>نقشه های تأسیساتی ساختمان</a:t>
          </a:r>
          <a:endParaRPr lang="en-US" sz="2400" dirty="0"/>
        </a:p>
      </dgm:t>
    </dgm:pt>
    <dgm:pt modelId="{0E8C7547-07DE-4680-A6F4-07CB65FDEA83}" type="parTrans" cxnId="{81ABF816-01D4-4DF5-8B47-F9C62BF4C446}">
      <dgm:prSet/>
      <dgm:spPr/>
      <dgm:t>
        <a:bodyPr/>
        <a:lstStyle/>
        <a:p>
          <a:endParaRPr lang="en-US"/>
        </a:p>
      </dgm:t>
    </dgm:pt>
    <dgm:pt modelId="{F9B7CBFC-FEB9-48D6-9563-8D02B6D278A2}" type="sibTrans" cxnId="{81ABF816-01D4-4DF5-8B47-F9C62BF4C446}">
      <dgm:prSet/>
      <dgm:spPr/>
      <dgm:t>
        <a:bodyPr/>
        <a:lstStyle/>
        <a:p>
          <a:endParaRPr lang="en-US"/>
        </a:p>
      </dgm:t>
    </dgm:pt>
    <dgm:pt modelId="{8C3B7863-2779-49C7-8675-DD3D2D663C6E}">
      <dgm:prSet phldrT="[Text]" custT="1"/>
      <dgm:spPr/>
      <dgm:t>
        <a:bodyPr/>
        <a:lstStyle/>
        <a:p>
          <a:r>
            <a:rPr lang="fa-IR" sz="2400" dirty="0" smtClean="0">
              <a:cs typeface="B Nazanin" panose="00000400000000000000" pitchFamily="2" charset="-78"/>
            </a:rPr>
            <a:t>تأسیسات الکتریکی </a:t>
          </a:r>
          <a:endParaRPr lang="en-US" sz="2400" dirty="0">
            <a:cs typeface="B Nazanin" panose="00000400000000000000" pitchFamily="2" charset="-78"/>
          </a:endParaRPr>
        </a:p>
      </dgm:t>
    </dgm:pt>
    <dgm:pt modelId="{BFEBCEB9-BFF5-40BB-851D-51E073209D8C}" type="parTrans" cxnId="{2723D342-AE03-4EEE-9932-DC7A5DB143DB}">
      <dgm:prSet/>
      <dgm:spPr/>
      <dgm:t>
        <a:bodyPr/>
        <a:lstStyle/>
        <a:p>
          <a:endParaRPr lang="en-US"/>
        </a:p>
      </dgm:t>
    </dgm:pt>
    <dgm:pt modelId="{6BF80C43-F23B-4CAB-AA34-E2E62480440D}" type="sibTrans" cxnId="{2723D342-AE03-4EEE-9932-DC7A5DB143DB}">
      <dgm:prSet/>
      <dgm:spPr/>
      <dgm:t>
        <a:bodyPr/>
        <a:lstStyle/>
        <a:p>
          <a:endParaRPr lang="en-US"/>
        </a:p>
      </dgm:t>
    </dgm:pt>
    <dgm:pt modelId="{8124E42E-B29D-4C77-8990-F546A705BA3B}">
      <dgm:prSet phldrT="[Text]" custT="1"/>
      <dgm:spPr/>
      <dgm:t>
        <a:bodyPr/>
        <a:lstStyle/>
        <a:p>
          <a:r>
            <a:rPr lang="fa-IR" sz="2400" dirty="0" smtClean="0">
              <a:cs typeface="B Nazanin" panose="00000400000000000000" pitchFamily="2" charset="-78"/>
            </a:rPr>
            <a:t>تأسیسات مکانیکی </a:t>
          </a:r>
          <a:endParaRPr lang="en-US" sz="2400" dirty="0">
            <a:cs typeface="B Nazanin" panose="00000400000000000000" pitchFamily="2" charset="-78"/>
          </a:endParaRPr>
        </a:p>
      </dgm:t>
    </dgm:pt>
    <dgm:pt modelId="{E8D779DE-B048-43EA-87CA-DE0FA4D7F5AE}" type="parTrans" cxnId="{C3845396-D26A-434F-9635-03780E5818E4}">
      <dgm:prSet/>
      <dgm:spPr/>
      <dgm:t>
        <a:bodyPr/>
        <a:lstStyle/>
        <a:p>
          <a:endParaRPr lang="en-US"/>
        </a:p>
      </dgm:t>
    </dgm:pt>
    <dgm:pt modelId="{0AABEC16-E4A5-4010-A4A3-31196EE09713}" type="sibTrans" cxnId="{C3845396-D26A-434F-9635-03780E5818E4}">
      <dgm:prSet/>
      <dgm:spPr/>
      <dgm:t>
        <a:bodyPr/>
        <a:lstStyle/>
        <a:p>
          <a:endParaRPr lang="en-US"/>
        </a:p>
      </dgm:t>
    </dgm:pt>
    <dgm:pt modelId="{32671900-868E-4FC9-A9A8-C9DAC3937D47}" type="pres">
      <dgm:prSet presAssocID="{F0676926-A7A7-4B13-A152-949D5DE3E6C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75FB34-4C5E-4D2F-B4E5-EAF56EA7916E}" type="pres">
      <dgm:prSet presAssocID="{1F6C40C8-30D2-43ED-B25E-663BA1B22E25}" presName="root1" presStyleCnt="0"/>
      <dgm:spPr/>
    </dgm:pt>
    <dgm:pt modelId="{5FE37D7B-86B6-497D-9B3E-812FFF231C99}" type="pres">
      <dgm:prSet presAssocID="{1F6C40C8-30D2-43ED-B25E-663BA1B22E2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0A3E82-B5F5-46FC-90DC-EB9D80E06B73}" type="pres">
      <dgm:prSet presAssocID="{1F6C40C8-30D2-43ED-B25E-663BA1B22E25}" presName="level2hierChild" presStyleCnt="0"/>
      <dgm:spPr/>
    </dgm:pt>
    <dgm:pt modelId="{00FE08CE-0024-4E83-A5A1-14AA5E57BDCE}" type="pres">
      <dgm:prSet presAssocID="{BFEBCEB9-BFF5-40BB-851D-51E073209D8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3B76558B-260C-485B-8F9A-A7881D59CA2F}" type="pres">
      <dgm:prSet presAssocID="{BFEBCEB9-BFF5-40BB-851D-51E073209D8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1EA3392-8C64-4974-BD5A-3DEFFF3655EE}" type="pres">
      <dgm:prSet presAssocID="{8C3B7863-2779-49C7-8675-DD3D2D663C6E}" presName="root2" presStyleCnt="0"/>
      <dgm:spPr/>
    </dgm:pt>
    <dgm:pt modelId="{360B3F8D-5860-4B65-80F4-81EF167191BA}" type="pres">
      <dgm:prSet presAssocID="{8C3B7863-2779-49C7-8675-DD3D2D663C6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06B21B-2063-4864-A92C-BE0D246C749E}" type="pres">
      <dgm:prSet presAssocID="{8C3B7863-2779-49C7-8675-DD3D2D663C6E}" presName="level3hierChild" presStyleCnt="0"/>
      <dgm:spPr/>
    </dgm:pt>
    <dgm:pt modelId="{BF103CAC-581F-48B9-8870-B54FEF9FE028}" type="pres">
      <dgm:prSet presAssocID="{E8D779DE-B048-43EA-87CA-DE0FA4D7F5A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2C92EB9-2638-4424-A3A6-3A510861A706}" type="pres">
      <dgm:prSet presAssocID="{E8D779DE-B048-43EA-87CA-DE0FA4D7F5A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3156B2F-BD34-416A-A3D0-CC4DD3BCA0BB}" type="pres">
      <dgm:prSet presAssocID="{8124E42E-B29D-4C77-8990-F546A705BA3B}" presName="root2" presStyleCnt="0"/>
      <dgm:spPr/>
    </dgm:pt>
    <dgm:pt modelId="{28A458D5-63BC-4BDA-A8EE-C746AC2CB911}" type="pres">
      <dgm:prSet presAssocID="{8124E42E-B29D-4C77-8990-F546A705BA3B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2ACA31-5042-4482-A516-2FFB2E42A385}" type="pres">
      <dgm:prSet presAssocID="{8124E42E-B29D-4C77-8990-F546A705BA3B}" presName="level3hierChild" presStyleCnt="0"/>
      <dgm:spPr/>
    </dgm:pt>
  </dgm:ptLst>
  <dgm:cxnLst>
    <dgm:cxn modelId="{640859EA-AB9A-4523-941C-2E3F35342CCE}" type="presOf" srcId="{8124E42E-B29D-4C77-8990-F546A705BA3B}" destId="{28A458D5-63BC-4BDA-A8EE-C746AC2CB911}" srcOrd="0" destOrd="0" presId="urn:microsoft.com/office/officeart/2005/8/layout/hierarchy2"/>
    <dgm:cxn modelId="{A9AAFED4-EC47-4E95-ABBE-A2516EC56235}" type="presOf" srcId="{8C3B7863-2779-49C7-8675-DD3D2D663C6E}" destId="{360B3F8D-5860-4B65-80F4-81EF167191BA}" srcOrd="0" destOrd="0" presId="urn:microsoft.com/office/officeart/2005/8/layout/hierarchy2"/>
    <dgm:cxn modelId="{D7141442-0059-4598-BA6F-9BB4AE464BE2}" type="presOf" srcId="{F0676926-A7A7-4B13-A152-949D5DE3E6CB}" destId="{32671900-868E-4FC9-A9A8-C9DAC3937D47}" srcOrd="0" destOrd="0" presId="urn:microsoft.com/office/officeart/2005/8/layout/hierarchy2"/>
    <dgm:cxn modelId="{E4058FD2-DC82-4061-AD1C-B28CE2C23847}" type="presOf" srcId="{BFEBCEB9-BFF5-40BB-851D-51E073209D8C}" destId="{00FE08CE-0024-4E83-A5A1-14AA5E57BDCE}" srcOrd="0" destOrd="0" presId="urn:microsoft.com/office/officeart/2005/8/layout/hierarchy2"/>
    <dgm:cxn modelId="{81ABF816-01D4-4DF5-8B47-F9C62BF4C446}" srcId="{F0676926-A7A7-4B13-A152-949D5DE3E6CB}" destId="{1F6C40C8-30D2-43ED-B25E-663BA1B22E25}" srcOrd="0" destOrd="0" parTransId="{0E8C7547-07DE-4680-A6F4-07CB65FDEA83}" sibTransId="{F9B7CBFC-FEB9-48D6-9563-8D02B6D278A2}"/>
    <dgm:cxn modelId="{C3845396-D26A-434F-9635-03780E5818E4}" srcId="{1F6C40C8-30D2-43ED-B25E-663BA1B22E25}" destId="{8124E42E-B29D-4C77-8990-F546A705BA3B}" srcOrd="1" destOrd="0" parTransId="{E8D779DE-B048-43EA-87CA-DE0FA4D7F5AE}" sibTransId="{0AABEC16-E4A5-4010-A4A3-31196EE09713}"/>
    <dgm:cxn modelId="{A3866918-BD03-4BB8-BF74-91403BDFD25D}" type="presOf" srcId="{E8D779DE-B048-43EA-87CA-DE0FA4D7F5AE}" destId="{72C92EB9-2638-4424-A3A6-3A510861A706}" srcOrd="1" destOrd="0" presId="urn:microsoft.com/office/officeart/2005/8/layout/hierarchy2"/>
    <dgm:cxn modelId="{2723D342-AE03-4EEE-9932-DC7A5DB143DB}" srcId="{1F6C40C8-30D2-43ED-B25E-663BA1B22E25}" destId="{8C3B7863-2779-49C7-8675-DD3D2D663C6E}" srcOrd="0" destOrd="0" parTransId="{BFEBCEB9-BFF5-40BB-851D-51E073209D8C}" sibTransId="{6BF80C43-F23B-4CAB-AA34-E2E62480440D}"/>
    <dgm:cxn modelId="{B65EE019-0799-4A3A-B9CF-53C4F8B9042F}" type="presOf" srcId="{1F6C40C8-30D2-43ED-B25E-663BA1B22E25}" destId="{5FE37D7B-86B6-497D-9B3E-812FFF231C99}" srcOrd="0" destOrd="0" presId="urn:microsoft.com/office/officeart/2005/8/layout/hierarchy2"/>
    <dgm:cxn modelId="{D5D38095-FB1F-408D-B7F8-7E699A11C87A}" type="presOf" srcId="{BFEBCEB9-BFF5-40BB-851D-51E073209D8C}" destId="{3B76558B-260C-485B-8F9A-A7881D59CA2F}" srcOrd="1" destOrd="0" presId="urn:microsoft.com/office/officeart/2005/8/layout/hierarchy2"/>
    <dgm:cxn modelId="{E3B1F758-979C-4B64-ACA0-4F9102270815}" type="presOf" srcId="{E8D779DE-B048-43EA-87CA-DE0FA4D7F5AE}" destId="{BF103CAC-581F-48B9-8870-B54FEF9FE028}" srcOrd="0" destOrd="0" presId="urn:microsoft.com/office/officeart/2005/8/layout/hierarchy2"/>
    <dgm:cxn modelId="{73A8E68D-4769-4F2E-A68C-BFBC7A2DC44A}" type="presParOf" srcId="{32671900-868E-4FC9-A9A8-C9DAC3937D47}" destId="{FD75FB34-4C5E-4D2F-B4E5-EAF56EA7916E}" srcOrd="0" destOrd="0" presId="urn:microsoft.com/office/officeart/2005/8/layout/hierarchy2"/>
    <dgm:cxn modelId="{C66D02EF-3BEE-420B-8CCC-D9C253A4D90C}" type="presParOf" srcId="{FD75FB34-4C5E-4D2F-B4E5-EAF56EA7916E}" destId="{5FE37D7B-86B6-497D-9B3E-812FFF231C99}" srcOrd="0" destOrd="0" presId="urn:microsoft.com/office/officeart/2005/8/layout/hierarchy2"/>
    <dgm:cxn modelId="{F9DB4FB6-0983-4CC5-82D5-474FE6BCE058}" type="presParOf" srcId="{FD75FB34-4C5E-4D2F-B4E5-EAF56EA7916E}" destId="{130A3E82-B5F5-46FC-90DC-EB9D80E06B73}" srcOrd="1" destOrd="0" presId="urn:microsoft.com/office/officeart/2005/8/layout/hierarchy2"/>
    <dgm:cxn modelId="{61792E76-F765-4FED-AC0D-2D04222E1410}" type="presParOf" srcId="{130A3E82-B5F5-46FC-90DC-EB9D80E06B73}" destId="{00FE08CE-0024-4E83-A5A1-14AA5E57BDCE}" srcOrd="0" destOrd="0" presId="urn:microsoft.com/office/officeart/2005/8/layout/hierarchy2"/>
    <dgm:cxn modelId="{48502168-245F-4C61-8952-FD9CA655F1BD}" type="presParOf" srcId="{00FE08CE-0024-4E83-A5A1-14AA5E57BDCE}" destId="{3B76558B-260C-485B-8F9A-A7881D59CA2F}" srcOrd="0" destOrd="0" presId="urn:microsoft.com/office/officeart/2005/8/layout/hierarchy2"/>
    <dgm:cxn modelId="{CF70E7E9-DF0F-44A1-87C3-A458B812E5D6}" type="presParOf" srcId="{130A3E82-B5F5-46FC-90DC-EB9D80E06B73}" destId="{51EA3392-8C64-4974-BD5A-3DEFFF3655EE}" srcOrd="1" destOrd="0" presId="urn:microsoft.com/office/officeart/2005/8/layout/hierarchy2"/>
    <dgm:cxn modelId="{D7EB615D-4F3A-4614-B722-A922FB435BC5}" type="presParOf" srcId="{51EA3392-8C64-4974-BD5A-3DEFFF3655EE}" destId="{360B3F8D-5860-4B65-80F4-81EF167191BA}" srcOrd="0" destOrd="0" presId="urn:microsoft.com/office/officeart/2005/8/layout/hierarchy2"/>
    <dgm:cxn modelId="{1EF5C2AC-47F4-4938-8FC4-DF9E8F035EBB}" type="presParOf" srcId="{51EA3392-8C64-4974-BD5A-3DEFFF3655EE}" destId="{9A06B21B-2063-4864-A92C-BE0D246C749E}" srcOrd="1" destOrd="0" presId="urn:microsoft.com/office/officeart/2005/8/layout/hierarchy2"/>
    <dgm:cxn modelId="{1BF93214-4AC8-464F-AC7A-EEB3CDA769AA}" type="presParOf" srcId="{130A3E82-B5F5-46FC-90DC-EB9D80E06B73}" destId="{BF103CAC-581F-48B9-8870-B54FEF9FE028}" srcOrd="2" destOrd="0" presId="urn:microsoft.com/office/officeart/2005/8/layout/hierarchy2"/>
    <dgm:cxn modelId="{AE9BEB05-3419-4446-AD7D-2614D24DB110}" type="presParOf" srcId="{BF103CAC-581F-48B9-8870-B54FEF9FE028}" destId="{72C92EB9-2638-4424-A3A6-3A510861A706}" srcOrd="0" destOrd="0" presId="urn:microsoft.com/office/officeart/2005/8/layout/hierarchy2"/>
    <dgm:cxn modelId="{CAFE117D-8581-4285-8B58-46D686C2BEB7}" type="presParOf" srcId="{130A3E82-B5F5-46FC-90DC-EB9D80E06B73}" destId="{73156B2F-BD34-416A-A3D0-CC4DD3BCA0BB}" srcOrd="3" destOrd="0" presId="urn:microsoft.com/office/officeart/2005/8/layout/hierarchy2"/>
    <dgm:cxn modelId="{3E9FC3EF-552C-479B-AED3-4AD558F6EEE9}" type="presParOf" srcId="{73156B2F-BD34-416A-A3D0-CC4DD3BCA0BB}" destId="{28A458D5-63BC-4BDA-A8EE-C746AC2CB911}" srcOrd="0" destOrd="0" presId="urn:microsoft.com/office/officeart/2005/8/layout/hierarchy2"/>
    <dgm:cxn modelId="{A8BD7224-EA13-47E6-9534-F5A5EEECBC59}" type="presParOf" srcId="{73156B2F-BD34-416A-A3D0-CC4DD3BCA0BB}" destId="{FA2ACA31-5042-4482-A516-2FFB2E42A38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920525-13F0-4084-8220-7ED430B94024}">
      <dsp:nvSpPr>
        <dsp:cNvPr id="0" name=""/>
        <dsp:cNvSpPr/>
      </dsp:nvSpPr>
      <dsp:spPr>
        <a:xfrm>
          <a:off x="0" y="314637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B36D8E-18FD-40B1-B285-56A1157F460A}">
      <dsp:nvSpPr>
        <dsp:cNvPr id="0" name=""/>
        <dsp:cNvSpPr/>
      </dsp:nvSpPr>
      <dsp:spPr>
        <a:xfrm>
          <a:off x="451801" y="48837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anose="00000400000000000000" pitchFamily="2" charset="-78"/>
            </a:rPr>
            <a:t>تعریف و توضیح چگونگی شروع یک پروژه و انتقال موضوع از کار فرما به مشاور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474143" y="71179"/>
        <a:ext cx="8688459" cy="412995"/>
      </dsp:txXfrm>
    </dsp:sp>
    <dsp:sp modelId="{B046E39F-EB1B-4A35-981D-78102BE5D343}">
      <dsp:nvSpPr>
        <dsp:cNvPr id="0" name=""/>
        <dsp:cNvSpPr/>
      </dsp:nvSpPr>
      <dsp:spPr>
        <a:xfrm>
          <a:off x="0" y="978237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0E6290-BC76-40AE-8210-56A2993A8DD5}">
      <dsp:nvSpPr>
        <dsp:cNvPr id="0" name=""/>
        <dsp:cNvSpPr/>
      </dsp:nvSpPr>
      <dsp:spPr>
        <a:xfrm>
          <a:off x="451801" y="712437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تعریف نقشه های معماری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734779"/>
        <a:ext cx="8688459" cy="412995"/>
      </dsp:txXfrm>
    </dsp:sp>
    <dsp:sp modelId="{F1C8341A-B39C-4781-AE54-B2E6D794B20A}">
      <dsp:nvSpPr>
        <dsp:cNvPr id="0" name=""/>
        <dsp:cNvSpPr/>
      </dsp:nvSpPr>
      <dsp:spPr>
        <a:xfrm>
          <a:off x="0" y="1641837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A1A25-D10B-4D8A-8D05-5B8C10764ADC}">
      <dsp:nvSpPr>
        <dsp:cNvPr id="0" name=""/>
        <dsp:cNvSpPr/>
      </dsp:nvSpPr>
      <dsp:spPr>
        <a:xfrm>
          <a:off x="451801" y="1376037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تعریف نقشه های سازه ای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1398379"/>
        <a:ext cx="8688459" cy="412995"/>
      </dsp:txXfrm>
    </dsp:sp>
    <dsp:sp modelId="{30972450-5B99-40C5-9C8A-C87D89C74218}">
      <dsp:nvSpPr>
        <dsp:cNvPr id="0" name=""/>
        <dsp:cNvSpPr/>
      </dsp:nvSpPr>
      <dsp:spPr>
        <a:xfrm>
          <a:off x="0" y="2305437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7ADD6-7BED-42C9-BB27-A265676A8AB9}">
      <dsp:nvSpPr>
        <dsp:cNvPr id="0" name=""/>
        <dsp:cNvSpPr/>
      </dsp:nvSpPr>
      <dsp:spPr>
        <a:xfrm>
          <a:off x="451801" y="2039637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اصول و تکنیک های نقشه خوانی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2061979"/>
        <a:ext cx="8688459" cy="412995"/>
      </dsp:txXfrm>
    </dsp:sp>
    <dsp:sp modelId="{0BDC1E27-D384-44B2-A695-4CAAA5DE3B6F}">
      <dsp:nvSpPr>
        <dsp:cNvPr id="0" name=""/>
        <dsp:cNvSpPr/>
      </dsp:nvSpPr>
      <dsp:spPr>
        <a:xfrm>
          <a:off x="0" y="2969036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D9AB6-FC5F-40AB-8CC7-8501C84A2289}">
      <dsp:nvSpPr>
        <dsp:cNvPr id="0" name=""/>
        <dsp:cNvSpPr/>
      </dsp:nvSpPr>
      <dsp:spPr>
        <a:xfrm>
          <a:off x="451801" y="2703237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انواع نقشه های ساختمانی و نحوه خواندن آنها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2725579"/>
        <a:ext cx="8688459" cy="412995"/>
      </dsp:txXfrm>
    </dsp:sp>
    <dsp:sp modelId="{4300FEC9-41BA-4E84-8D9A-F3FE7C6CEC88}">
      <dsp:nvSpPr>
        <dsp:cNvPr id="0" name=""/>
        <dsp:cNvSpPr/>
      </dsp:nvSpPr>
      <dsp:spPr>
        <a:xfrm>
          <a:off x="0" y="3632636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313E17-FAB8-4F20-A81C-81450568AE3A}">
      <dsp:nvSpPr>
        <dsp:cNvPr id="0" name=""/>
        <dsp:cNvSpPr/>
      </dsp:nvSpPr>
      <dsp:spPr>
        <a:xfrm>
          <a:off x="451801" y="3366836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علائم نقشه های ساختمانی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3389178"/>
        <a:ext cx="8688459" cy="412995"/>
      </dsp:txXfrm>
    </dsp:sp>
    <dsp:sp modelId="{825AE45F-B8D6-44D2-9E65-E16184AFFA19}">
      <dsp:nvSpPr>
        <dsp:cNvPr id="0" name=""/>
        <dsp:cNvSpPr/>
      </dsp:nvSpPr>
      <dsp:spPr>
        <a:xfrm>
          <a:off x="0" y="4296236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9AA83-8BE7-40ED-B80B-A31645203007}">
      <dsp:nvSpPr>
        <dsp:cNvPr id="0" name=""/>
        <dsp:cNvSpPr/>
      </dsp:nvSpPr>
      <dsp:spPr>
        <a:xfrm>
          <a:off x="451801" y="4085882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نقشه های اسکلت بتنی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4108224"/>
        <a:ext cx="8688459" cy="412995"/>
      </dsp:txXfrm>
    </dsp:sp>
    <dsp:sp modelId="{A4511EC8-69FB-4317-BF9F-5458F674DAD9}">
      <dsp:nvSpPr>
        <dsp:cNvPr id="0" name=""/>
        <dsp:cNvSpPr/>
      </dsp:nvSpPr>
      <dsp:spPr>
        <a:xfrm>
          <a:off x="0" y="4959836"/>
          <a:ext cx="9717205" cy="3276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B75169-1863-4B36-A5FB-EB92FBA21A55}">
      <dsp:nvSpPr>
        <dsp:cNvPr id="0" name=""/>
        <dsp:cNvSpPr/>
      </dsp:nvSpPr>
      <dsp:spPr>
        <a:xfrm>
          <a:off x="451801" y="4668693"/>
          <a:ext cx="8733143" cy="4576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01" tIns="0" rIns="25710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Nazanin" panose="00000400000000000000" pitchFamily="2" charset="-78"/>
            </a:rPr>
            <a:t>تعریف و توضیح نقشه های برقی و مکانیکی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474143" y="4691035"/>
        <a:ext cx="8688459" cy="4129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2C4B4-F235-44F3-8635-44997178578D}">
      <dsp:nvSpPr>
        <dsp:cNvPr id="0" name=""/>
        <dsp:cNvSpPr/>
      </dsp:nvSpPr>
      <dsp:spPr>
        <a:xfrm>
          <a:off x="0" y="346733"/>
          <a:ext cx="6837528" cy="554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DBF83-E765-4BA9-BC87-F0D507F73848}">
      <dsp:nvSpPr>
        <dsp:cNvPr id="0" name=""/>
        <dsp:cNvSpPr/>
      </dsp:nvSpPr>
      <dsp:spPr>
        <a:xfrm>
          <a:off x="959154" y="22013"/>
          <a:ext cx="478626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910" tIns="0" rIns="18091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dirty="0">
              <a:cs typeface="B Nazanin" panose="00000400000000000000" pitchFamily="2" charset="-78"/>
            </a:rPr>
            <a:t>مرحله آغازین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0857" y="53716"/>
        <a:ext cx="4722863" cy="586034"/>
      </dsp:txXfrm>
    </dsp:sp>
    <dsp:sp modelId="{584B2BBD-4BE6-46CC-96BA-0D97B668BEBE}">
      <dsp:nvSpPr>
        <dsp:cNvPr id="0" name=""/>
        <dsp:cNvSpPr/>
      </dsp:nvSpPr>
      <dsp:spPr>
        <a:xfrm>
          <a:off x="0" y="1344653"/>
          <a:ext cx="6837528" cy="554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4B9A7-C619-4270-BD31-BA1CF17A6D49}">
      <dsp:nvSpPr>
        <dsp:cNvPr id="0" name=""/>
        <dsp:cNvSpPr/>
      </dsp:nvSpPr>
      <dsp:spPr>
        <a:xfrm>
          <a:off x="959154" y="1019933"/>
          <a:ext cx="478626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910" tIns="0" rIns="18091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dirty="0">
              <a:cs typeface="B Nazanin" panose="00000400000000000000" pitchFamily="2" charset="-78"/>
            </a:rPr>
            <a:t>مرحله سازماندهی و برنامه ریزی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0857" y="1051636"/>
        <a:ext cx="4722863" cy="586034"/>
      </dsp:txXfrm>
    </dsp:sp>
    <dsp:sp modelId="{778D1E65-568C-4190-A6B2-A4A4E8BB9E26}">
      <dsp:nvSpPr>
        <dsp:cNvPr id="0" name=""/>
        <dsp:cNvSpPr/>
      </dsp:nvSpPr>
      <dsp:spPr>
        <a:xfrm>
          <a:off x="0" y="2342573"/>
          <a:ext cx="6837528" cy="554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184DC-0677-432C-842B-6F35521FD46E}">
      <dsp:nvSpPr>
        <dsp:cNvPr id="0" name=""/>
        <dsp:cNvSpPr/>
      </dsp:nvSpPr>
      <dsp:spPr>
        <a:xfrm>
          <a:off x="959154" y="2017853"/>
          <a:ext cx="478626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910" tIns="0" rIns="18091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dirty="0">
              <a:cs typeface="B Nazanin" panose="00000400000000000000" pitchFamily="2" charset="-78"/>
            </a:rPr>
            <a:t>مرحله اجرا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0857" y="2049556"/>
        <a:ext cx="4722863" cy="586034"/>
      </dsp:txXfrm>
    </dsp:sp>
    <dsp:sp modelId="{69651412-5C5E-47F3-9CB7-6FE34EC60B28}">
      <dsp:nvSpPr>
        <dsp:cNvPr id="0" name=""/>
        <dsp:cNvSpPr/>
      </dsp:nvSpPr>
      <dsp:spPr>
        <a:xfrm>
          <a:off x="0" y="3340493"/>
          <a:ext cx="6837528" cy="554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B74C36-642F-42AB-9B7C-C0DF4BB17DCE}">
      <dsp:nvSpPr>
        <dsp:cNvPr id="0" name=""/>
        <dsp:cNvSpPr/>
      </dsp:nvSpPr>
      <dsp:spPr>
        <a:xfrm>
          <a:off x="959154" y="3015773"/>
          <a:ext cx="478626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910" tIns="0" rIns="18091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>
              <a:cs typeface="B Nazanin" panose="00000400000000000000" pitchFamily="2" charset="-78"/>
            </a:rPr>
            <a:t>مرحله </a:t>
          </a:r>
          <a:r>
            <a:rPr lang="fa-IR" sz="2400" b="0" kern="1200" dirty="0">
              <a:cs typeface="B Nazanin" panose="00000400000000000000" pitchFamily="2" charset="-78"/>
            </a:rPr>
            <a:t>خاتمه</a:t>
          </a:r>
        </a:p>
      </dsp:txBody>
      <dsp:txXfrm>
        <a:off x="990857" y="3047476"/>
        <a:ext cx="4722863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644FF-FA58-4296-9AB3-7C3B8C1806B0}">
      <dsp:nvSpPr>
        <dsp:cNvPr id="0" name=""/>
        <dsp:cNvSpPr/>
      </dsp:nvSpPr>
      <dsp:spPr>
        <a:xfrm>
          <a:off x="1455147" y="2337647"/>
          <a:ext cx="53305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3054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08348" y="2370041"/>
        <a:ext cx="26652" cy="26652"/>
      </dsp:txXfrm>
    </dsp:sp>
    <dsp:sp modelId="{2C65F9F3-EDF9-42B9-92AB-049CC3478C4E}">
      <dsp:nvSpPr>
        <dsp:cNvPr id="0" name=""/>
        <dsp:cNvSpPr/>
      </dsp:nvSpPr>
      <dsp:spPr>
        <a:xfrm rot="16200000">
          <a:off x="-1375522" y="1931411"/>
          <a:ext cx="4757429" cy="90391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anose="00000400000000000000" pitchFamily="2" charset="-78"/>
            </a:rPr>
            <a:t>مرحله آغازین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-1375522" y="1931411"/>
        <a:ext cx="4757429" cy="903911"/>
      </dsp:txXfrm>
    </dsp:sp>
    <dsp:sp modelId="{688DAB76-CD37-47AC-82CE-F345B7BCB57B}">
      <dsp:nvSpPr>
        <dsp:cNvPr id="0" name=""/>
        <dsp:cNvSpPr/>
      </dsp:nvSpPr>
      <dsp:spPr>
        <a:xfrm>
          <a:off x="1988202" y="172060"/>
          <a:ext cx="7157307" cy="442261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cs typeface="B Nazanin" panose="00000400000000000000" pitchFamily="2" charset="-78"/>
            </a:rPr>
            <a:t>در مرحله آغازین</a:t>
          </a:r>
          <a:r>
            <a:rPr lang="ar-SA" sz="2400" kern="1200" dirty="0" smtClean="0">
              <a:cs typeface="B Nazanin" panose="00000400000000000000" pitchFamily="2" charset="-78"/>
            </a:rPr>
            <a:t> امکان سنجی و منشور پروژه مورد بررسی و مطالعه قرار می‌گیرد، این مرحله یکی از مراحل بسیار مهم و حیاتی می‌باشد، چرا که نشان دهنده سود ده یا ضرر ده بودن پروژه است و یا اینکه آیا اصلا امکان ساخت آن پروژه در آن زمان و مکان وجود دارد یا خیر؟ که در نتیجه این امر می‌تواند از ضررهای کلان جلوگیری کند. 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1988202" y="172060"/>
        <a:ext cx="7157307" cy="44226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644FF-FA58-4296-9AB3-7C3B8C1806B0}">
      <dsp:nvSpPr>
        <dsp:cNvPr id="0" name=""/>
        <dsp:cNvSpPr/>
      </dsp:nvSpPr>
      <dsp:spPr>
        <a:xfrm>
          <a:off x="1724925" y="2846025"/>
          <a:ext cx="6467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6756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32135" y="2875576"/>
        <a:ext cx="32337" cy="32337"/>
      </dsp:txXfrm>
    </dsp:sp>
    <dsp:sp modelId="{2C65F9F3-EDF9-42B9-92AB-049CC3478C4E}">
      <dsp:nvSpPr>
        <dsp:cNvPr id="0" name=""/>
        <dsp:cNvSpPr/>
      </dsp:nvSpPr>
      <dsp:spPr>
        <a:xfrm rot="16200000">
          <a:off x="-1709533" y="2343386"/>
          <a:ext cx="5772199" cy="109671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cs typeface="B Nazanin" panose="00000400000000000000" pitchFamily="2" charset="-78"/>
            </a:rPr>
            <a:t>سازماندهی و برنامه ریزی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-1709533" y="2343386"/>
        <a:ext cx="5772199" cy="1096717"/>
      </dsp:txXfrm>
    </dsp:sp>
    <dsp:sp modelId="{688DAB76-CD37-47AC-82CE-F345B7BCB57B}">
      <dsp:nvSpPr>
        <dsp:cNvPr id="0" name=""/>
        <dsp:cNvSpPr/>
      </dsp:nvSpPr>
      <dsp:spPr>
        <a:xfrm>
          <a:off x="2371682" y="950746"/>
          <a:ext cx="6846113" cy="38819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cs typeface="B Nazanin" panose="00000400000000000000" pitchFamily="2" charset="-78"/>
            </a:rPr>
            <a:t>در مرحله دوم</a:t>
          </a:r>
          <a:r>
            <a:rPr lang="ar-SA" sz="2400" kern="1200" dirty="0" smtClean="0">
              <a:cs typeface="B Nazanin" panose="00000400000000000000" pitchFamily="2" charset="-78"/>
            </a:rPr>
            <a:t> </a:t>
          </a:r>
          <a:r>
            <a:rPr lang="ar-SA" sz="2400" b="0" kern="1200" dirty="0" smtClean="0">
              <a:cs typeface="B Nazanin" panose="00000400000000000000" pitchFamily="2" charset="-78"/>
            </a:rPr>
            <a:t>که سازماندهی و برنامه ریزی می باشد، ساختار قراردادها و برنامه مدیریت پروژه مشخص می‌شود. در این مرحله ابتدا طرح ریزی می‌شود که برای تکمیل پروژه به چه روش تحویل و زمینه های قراردادی برای استفاده از سایر ارکان پروژه نیاز است و سپس نحوه محاسبه هزینه یا روش پرداخت قرارداد مشخص شده و در نهایت نحوه انتخاب ارکان پروژه (کارفرما، طراح، تامین کننده و سازنده) و طرف های قرارداد مشخص می شود. شایان ذکر است که طرح ریزی صحیح روش تحویل پروژه بیشترین تاثیر را در اجرای موفق و به ثمر رسیدن اهداف تعیین شده در پروژه را دارد</a:t>
          </a:r>
          <a:r>
            <a:rPr lang="en-US" sz="2400" b="0" kern="1200" dirty="0" smtClean="0">
              <a:cs typeface="B Nazanin" panose="00000400000000000000" pitchFamily="2" charset="-78"/>
            </a:rPr>
            <a:t>.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2371682" y="950746"/>
        <a:ext cx="6846113" cy="38819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644FF-FA58-4296-9AB3-7C3B8C1806B0}">
      <dsp:nvSpPr>
        <dsp:cNvPr id="0" name=""/>
        <dsp:cNvSpPr/>
      </dsp:nvSpPr>
      <dsp:spPr>
        <a:xfrm>
          <a:off x="2143375" y="2663613"/>
          <a:ext cx="6059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5959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Nazanin" panose="00000400000000000000" pitchFamily="2" charset="-78"/>
          </a:endParaRPr>
        </a:p>
      </dsp:txBody>
      <dsp:txXfrm>
        <a:off x="2431205" y="2694184"/>
        <a:ext cx="30297" cy="30297"/>
      </dsp:txXfrm>
    </dsp:sp>
    <dsp:sp modelId="{2C65F9F3-EDF9-42B9-92AB-049CC3478C4E}">
      <dsp:nvSpPr>
        <dsp:cNvPr id="0" name=""/>
        <dsp:cNvSpPr/>
      </dsp:nvSpPr>
      <dsp:spPr>
        <a:xfrm rot="16200000">
          <a:off x="-1074437" y="2195565"/>
          <a:ext cx="5408088" cy="10275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cs typeface="B Nazanin" panose="00000400000000000000" pitchFamily="2" charset="-78"/>
            </a:rPr>
            <a:t>مرحله اجرا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-1074437" y="2195565"/>
        <a:ext cx="5408088" cy="1027536"/>
      </dsp:txXfrm>
    </dsp:sp>
    <dsp:sp modelId="{688DAB76-CD37-47AC-82CE-F345B7BCB57B}">
      <dsp:nvSpPr>
        <dsp:cNvPr id="0" name=""/>
        <dsp:cNvSpPr/>
      </dsp:nvSpPr>
      <dsp:spPr>
        <a:xfrm>
          <a:off x="2749334" y="1193983"/>
          <a:ext cx="5935303" cy="303069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anose="00000400000000000000" pitchFamily="2" charset="-78"/>
            </a:rPr>
            <a:t>.</a:t>
          </a:r>
          <a:r>
            <a:rPr lang="ar-SA" sz="2400" b="1" kern="1200" dirty="0" smtClean="0">
              <a:cs typeface="B Nazanin" panose="00000400000000000000" pitchFamily="2" charset="-78"/>
            </a:rPr>
            <a:t>در مرحله سوم</a:t>
          </a:r>
          <a:r>
            <a:rPr lang="ar-SA" sz="2400" kern="1200" dirty="0" smtClean="0">
              <a:cs typeface="B Nazanin" panose="00000400000000000000" pitchFamily="2" charset="-78"/>
            </a:rPr>
            <a:t>، مرحله اجرا، گزارش پیشرفت پروژه و تحویل بخش های مختلف پروژه انجام میشود.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2749334" y="1193983"/>
        <a:ext cx="5935303" cy="30306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644FF-FA58-4296-9AB3-7C3B8C1806B0}">
      <dsp:nvSpPr>
        <dsp:cNvPr id="0" name=""/>
        <dsp:cNvSpPr/>
      </dsp:nvSpPr>
      <dsp:spPr>
        <a:xfrm>
          <a:off x="2225261" y="2663613"/>
          <a:ext cx="6059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5959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13091" y="2694184"/>
        <a:ext cx="30297" cy="30297"/>
      </dsp:txXfrm>
    </dsp:sp>
    <dsp:sp modelId="{2C65F9F3-EDF9-42B9-92AB-049CC3478C4E}">
      <dsp:nvSpPr>
        <dsp:cNvPr id="0" name=""/>
        <dsp:cNvSpPr/>
      </dsp:nvSpPr>
      <dsp:spPr>
        <a:xfrm rot="16200000">
          <a:off x="-992551" y="2195565"/>
          <a:ext cx="5408088" cy="10275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/>
            <a:t>مرحله خاتمه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-992551" y="2195565"/>
        <a:ext cx="5408088" cy="1027536"/>
      </dsp:txXfrm>
    </dsp:sp>
    <dsp:sp modelId="{688DAB76-CD37-47AC-82CE-F345B7BCB57B}">
      <dsp:nvSpPr>
        <dsp:cNvPr id="0" name=""/>
        <dsp:cNvSpPr/>
      </dsp:nvSpPr>
      <dsp:spPr>
        <a:xfrm>
          <a:off x="2831220" y="1193983"/>
          <a:ext cx="5935303" cy="303069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anose="00000400000000000000" pitchFamily="2" charset="-78"/>
            </a:rPr>
            <a:t> </a:t>
          </a:r>
          <a:r>
            <a:rPr lang="ar-SA" sz="2400" kern="1200" dirty="0" smtClean="0"/>
            <a:t>و در نهایت در </a:t>
          </a:r>
          <a:r>
            <a:rPr lang="ar-SA" sz="2400" b="1" kern="1200" dirty="0" smtClean="0"/>
            <a:t>مرحله خاتمه پروژه</a:t>
          </a:r>
          <a:r>
            <a:rPr lang="ar-SA" sz="2400" kern="1200" dirty="0" smtClean="0"/>
            <a:t>، به بایگانی کردن اسناد و مدارک پروژه پرداخته می‌شود</a:t>
          </a:r>
          <a:r>
            <a:rPr lang="en-US" sz="2400" kern="1200" dirty="0" smtClean="0"/>
            <a:t>.</a:t>
          </a:r>
          <a:endParaRPr lang="en-US" sz="2400" b="1" kern="1200" dirty="0">
            <a:cs typeface="B Nazanin" panose="00000400000000000000" pitchFamily="2" charset="-78"/>
          </a:endParaRPr>
        </a:p>
      </dsp:txBody>
      <dsp:txXfrm>
        <a:off x="2831220" y="1193983"/>
        <a:ext cx="5935303" cy="30306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F5F69-76F9-4081-9D7A-56478133C75B}">
      <dsp:nvSpPr>
        <dsp:cNvPr id="0" name=""/>
        <dsp:cNvSpPr/>
      </dsp:nvSpPr>
      <dsp:spPr>
        <a:xfrm>
          <a:off x="0" y="386280"/>
          <a:ext cx="5486400" cy="604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4F0AC2-D14A-4CDC-B04C-7D35673F5E6E}">
      <dsp:nvSpPr>
        <dsp:cNvPr id="0" name=""/>
        <dsp:cNvSpPr/>
      </dsp:nvSpPr>
      <dsp:spPr>
        <a:xfrm>
          <a:off x="674377" y="32040"/>
          <a:ext cx="3840480" cy="7084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>
              <a:cs typeface="B Nazanin" panose="00000400000000000000" pitchFamily="2" charset="-78"/>
            </a:rPr>
            <a:t>نقشه برداری زمینی 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708962" y="66625"/>
        <a:ext cx="3771310" cy="639310"/>
      </dsp:txXfrm>
    </dsp:sp>
    <dsp:sp modelId="{2B19AFB7-4A43-4CD8-AFDA-629E8884F7C9}">
      <dsp:nvSpPr>
        <dsp:cNvPr id="0" name=""/>
        <dsp:cNvSpPr/>
      </dsp:nvSpPr>
      <dsp:spPr>
        <a:xfrm>
          <a:off x="0" y="1474920"/>
          <a:ext cx="5486400" cy="604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A5DF47-7476-4902-A60F-08D15C6BC1D5}">
      <dsp:nvSpPr>
        <dsp:cNvPr id="0" name=""/>
        <dsp:cNvSpPr/>
      </dsp:nvSpPr>
      <dsp:spPr>
        <a:xfrm>
          <a:off x="674377" y="1120680"/>
          <a:ext cx="3840480" cy="7084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>
              <a:cs typeface="B Nazanin" panose="00000400000000000000" pitchFamily="2" charset="-78"/>
            </a:rPr>
            <a:t>فتوگرامتری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708962" y="1155265"/>
        <a:ext cx="3771310" cy="639310"/>
      </dsp:txXfrm>
    </dsp:sp>
    <dsp:sp modelId="{6E1B4F21-F261-48FD-B653-E0B7DA690E47}">
      <dsp:nvSpPr>
        <dsp:cNvPr id="0" name=""/>
        <dsp:cNvSpPr/>
      </dsp:nvSpPr>
      <dsp:spPr>
        <a:xfrm>
          <a:off x="0" y="2563560"/>
          <a:ext cx="5486400" cy="604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CA9D0-C387-4FB0-A500-939A777D73F0}">
      <dsp:nvSpPr>
        <dsp:cNvPr id="0" name=""/>
        <dsp:cNvSpPr/>
      </dsp:nvSpPr>
      <dsp:spPr>
        <a:xfrm>
          <a:off x="674377" y="2209320"/>
          <a:ext cx="3840480" cy="7084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>
              <a:cs typeface="B Nazanin" panose="00000400000000000000" pitchFamily="2" charset="-78"/>
            </a:rPr>
            <a:t>سیستم اطلاعات جغرافیایی </a:t>
          </a:r>
          <a:endParaRPr lang="en-US" sz="2400" b="0" kern="1200" dirty="0">
            <a:cs typeface="B Nazanin" panose="00000400000000000000" pitchFamily="2" charset="-78"/>
          </a:endParaRPr>
        </a:p>
      </dsp:txBody>
      <dsp:txXfrm>
        <a:off x="708962" y="2243905"/>
        <a:ext cx="3771310" cy="6393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4ABE5-3338-4C91-825F-91B7B50B75DF}">
      <dsp:nvSpPr>
        <dsp:cNvPr id="0" name=""/>
        <dsp:cNvSpPr/>
      </dsp:nvSpPr>
      <dsp:spPr>
        <a:xfrm>
          <a:off x="0" y="334724"/>
          <a:ext cx="8128000" cy="504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5D0E46-544D-469D-BEB4-5CC94B3D5065}">
      <dsp:nvSpPr>
        <dsp:cNvPr id="0" name=""/>
        <dsp:cNvSpPr/>
      </dsp:nvSpPr>
      <dsp:spPr>
        <a:xfrm>
          <a:off x="965964" y="39524"/>
          <a:ext cx="5689600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smtClean="0">
              <a:cs typeface="B Nazanin" panose="00000400000000000000" pitchFamily="2" charset="-78"/>
            </a:rPr>
            <a:t>طول یاب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4785" y="68345"/>
        <a:ext cx="5631958" cy="532758"/>
      </dsp:txXfrm>
    </dsp:sp>
    <dsp:sp modelId="{34AC341B-643C-4774-BDA0-8C371D94098C}">
      <dsp:nvSpPr>
        <dsp:cNvPr id="0" name=""/>
        <dsp:cNvSpPr/>
      </dsp:nvSpPr>
      <dsp:spPr>
        <a:xfrm>
          <a:off x="0" y="1241924"/>
          <a:ext cx="8128000" cy="504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7F2EF-2CE2-4EE4-AEF3-5C917ACE5E2B}">
      <dsp:nvSpPr>
        <dsp:cNvPr id="0" name=""/>
        <dsp:cNvSpPr/>
      </dsp:nvSpPr>
      <dsp:spPr>
        <a:xfrm>
          <a:off x="965964" y="946724"/>
          <a:ext cx="5689600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smtClean="0">
              <a:cs typeface="B Nazanin" panose="00000400000000000000" pitchFamily="2" charset="-78"/>
            </a:rPr>
            <a:t>زاویه یاب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4785" y="975545"/>
        <a:ext cx="5631958" cy="532758"/>
      </dsp:txXfrm>
    </dsp:sp>
    <dsp:sp modelId="{C5B1F8EB-CD87-4EE8-A011-5594EE9DE502}">
      <dsp:nvSpPr>
        <dsp:cNvPr id="0" name=""/>
        <dsp:cNvSpPr/>
      </dsp:nvSpPr>
      <dsp:spPr>
        <a:xfrm>
          <a:off x="0" y="2149124"/>
          <a:ext cx="8128000" cy="504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81D0AB-912F-4FF6-999E-C00F569756E7}">
      <dsp:nvSpPr>
        <dsp:cNvPr id="0" name=""/>
        <dsp:cNvSpPr/>
      </dsp:nvSpPr>
      <dsp:spPr>
        <a:xfrm>
          <a:off x="965964" y="1853924"/>
          <a:ext cx="5689600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smtClean="0">
              <a:cs typeface="B Nazanin" panose="00000400000000000000" pitchFamily="2" charset="-78"/>
            </a:rPr>
            <a:t>ترازیاب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994785" y="1882745"/>
        <a:ext cx="5631958" cy="532758"/>
      </dsp:txXfrm>
    </dsp:sp>
    <dsp:sp modelId="{1FCD528C-CFDF-4AB2-BD0C-18DBD9CD11F0}">
      <dsp:nvSpPr>
        <dsp:cNvPr id="0" name=""/>
        <dsp:cNvSpPr/>
      </dsp:nvSpPr>
      <dsp:spPr>
        <a:xfrm>
          <a:off x="0" y="3056324"/>
          <a:ext cx="8128000" cy="504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A3DD44-9AB5-42C9-B8DB-66F9C1AC2541}">
      <dsp:nvSpPr>
        <dsp:cNvPr id="0" name=""/>
        <dsp:cNvSpPr/>
      </dsp:nvSpPr>
      <dsp:spPr>
        <a:xfrm>
          <a:off x="965964" y="2761124"/>
          <a:ext cx="5689600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smtClean="0">
              <a:cs typeface="B Nazanin" panose="00000400000000000000" pitchFamily="2" charset="-78"/>
            </a:rPr>
            <a:t>ابزار تعیین موقعیت ماهواره ای و</a:t>
          </a:r>
          <a:r>
            <a:rPr lang="en-US" sz="2000" kern="1200" smtClean="0"/>
            <a:t>…</a:t>
          </a:r>
          <a:endParaRPr lang="en-US" sz="2000" kern="1200" dirty="0"/>
        </a:p>
      </dsp:txBody>
      <dsp:txXfrm>
        <a:off x="994785" y="2789945"/>
        <a:ext cx="5631958" cy="5327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37D7B-86B6-497D-9B3E-812FFF231C99}">
      <dsp:nvSpPr>
        <dsp:cNvPr id="0" name=""/>
        <dsp:cNvSpPr/>
      </dsp:nvSpPr>
      <dsp:spPr>
        <a:xfrm>
          <a:off x="6349" y="1863989"/>
          <a:ext cx="3381375" cy="1690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bg1"/>
              </a:solidFill>
              <a:cs typeface="B Nazanin" panose="00000400000000000000" pitchFamily="2" charset="-78"/>
            </a:rPr>
            <a:t>نقشه های تأسیساتی ساختمان</a:t>
          </a:r>
          <a:endParaRPr lang="en-US" sz="2400" kern="1200" dirty="0"/>
        </a:p>
      </dsp:txBody>
      <dsp:txXfrm>
        <a:off x="55868" y="1913508"/>
        <a:ext cx="3282337" cy="1591649"/>
      </dsp:txXfrm>
    </dsp:sp>
    <dsp:sp modelId="{00FE08CE-0024-4E83-A5A1-14AA5E57BDCE}">
      <dsp:nvSpPr>
        <dsp:cNvPr id="0" name=""/>
        <dsp:cNvSpPr/>
      </dsp:nvSpPr>
      <dsp:spPr>
        <a:xfrm rot="19457599">
          <a:off x="3231164" y="2195179"/>
          <a:ext cx="1665670" cy="56162"/>
        </a:xfrm>
        <a:custGeom>
          <a:avLst/>
          <a:gdLst/>
          <a:ahLst/>
          <a:cxnLst/>
          <a:rect l="0" t="0" r="0" b="0"/>
          <a:pathLst>
            <a:path>
              <a:moveTo>
                <a:pt x="0" y="28081"/>
              </a:moveTo>
              <a:lnTo>
                <a:pt x="1665670" y="280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22358" y="2181619"/>
        <a:ext cx="83283" cy="83283"/>
      </dsp:txXfrm>
    </dsp:sp>
    <dsp:sp modelId="{360B3F8D-5860-4B65-80F4-81EF167191BA}">
      <dsp:nvSpPr>
        <dsp:cNvPr id="0" name=""/>
        <dsp:cNvSpPr/>
      </dsp:nvSpPr>
      <dsp:spPr>
        <a:xfrm>
          <a:off x="4740275" y="891844"/>
          <a:ext cx="3381375" cy="1690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anose="00000400000000000000" pitchFamily="2" charset="-78"/>
            </a:rPr>
            <a:t>تأسیسات الکتریکی 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4789794" y="941363"/>
        <a:ext cx="3282337" cy="1591649"/>
      </dsp:txXfrm>
    </dsp:sp>
    <dsp:sp modelId="{BF103CAC-581F-48B9-8870-B54FEF9FE028}">
      <dsp:nvSpPr>
        <dsp:cNvPr id="0" name=""/>
        <dsp:cNvSpPr/>
      </dsp:nvSpPr>
      <dsp:spPr>
        <a:xfrm rot="2142401">
          <a:off x="3231164" y="3167325"/>
          <a:ext cx="1665670" cy="56162"/>
        </a:xfrm>
        <a:custGeom>
          <a:avLst/>
          <a:gdLst/>
          <a:ahLst/>
          <a:cxnLst/>
          <a:rect l="0" t="0" r="0" b="0"/>
          <a:pathLst>
            <a:path>
              <a:moveTo>
                <a:pt x="0" y="28081"/>
              </a:moveTo>
              <a:lnTo>
                <a:pt x="1665670" y="280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22358" y="3153764"/>
        <a:ext cx="83283" cy="83283"/>
      </dsp:txXfrm>
    </dsp:sp>
    <dsp:sp modelId="{28A458D5-63BC-4BDA-A8EE-C746AC2CB911}">
      <dsp:nvSpPr>
        <dsp:cNvPr id="0" name=""/>
        <dsp:cNvSpPr/>
      </dsp:nvSpPr>
      <dsp:spPr>
        <a:xfrm>
          <a:off x="4740275" y="2836135"/>
          <a:ext cx="3381375" cy="1690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anose="00000400000000000000" pitchFamily="2" charset="-78"/>
            </a:rPr>
            <a:t>تأسیسات مکانیکی </a:t>
          </a:r>
          <a:endParaRPr lang="en-US" sz="2400" kern="1200" dirty="0">
            <a:cs typeface="B Nazanin" panose="00000400000000000000" pitchFamily="2" charset="-78"/>
          </a:endParaRPr>
        </a:p>
      </dsp:txBody>
      <dsp:txXfrm>
        <a:off x="4789794" y="2885654"/>
        <a:ext cx="3282337" cy="1591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351B5-075C-4939-8F72-1C54FC995F57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FD6C6-98B4-42C6-837E-6FB1B261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717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886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74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52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21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21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08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6158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81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68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29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11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1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316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97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983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286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852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744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119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45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FD6C6-98B4-42C6-837E-6FB1B261B4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241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58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72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011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7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6EF8-83E5-4A72-93E1-F166B0D4663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12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28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5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08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6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31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22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8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69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4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823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67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C543-4F08-4B2F-A9C7-74EA89C4F6C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39615-F455-4041-9316-4D69AF22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19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5599" y="356548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541" y="1157708"/>
            <a:ext cx="6511483" cy="43087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779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بررسی نقش پیمانکار، کارفرما و مشاور ساختمانی در پروژه‌های ساخت و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ساز: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کارفرما 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fa-IR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در پروژه‌های عمرانی به طور معمول کارفرما همان صاحب‌کار است. کارفرمای ساختمانی فردی حقوقی است که با به کارگیری کارمندان، کارگران و پیمانکاران، پروژه مورد نظر خود را تا اتمام کار هدایت می‌کند. او کسی است که به غیر از مسئولیت‌های قانونی، تامین هزینه‌های ساخت، حقوق پرسنل و انجام هرگونه مسائل مربوط به پیشبرد کار را بر عهده دارد.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348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بررسی نقش پیمانکار، کارفرما و مشاور ساختمانی در پروژه‌های ساخت و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ساز: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مشاور 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fa-IR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مشاوره عبارت است از هر نوع فعالیت کارشناسی، مهندسی و مدیریتی. مهندس مشاور طرف دیگر امضا‌کننده قرارداد است که انجام خدمات موضوع قرارداد را تعهد می‌کند. جانشینان قانونی و نمایندگان مجاز مهندس مشاور در حکم مهندس مشاور هستند.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76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SA" sz="2400" b="1" dirty="0">
                <a:cs typeface="B Nazanin" panose="00000400000000000000" pitchFamily="2" charset="-78"/>
              </a:rPr>
              <a:t>روش های تهیه نقشه</a:t>
            </a:r>
            <a:r>
              <a:rPr lang="ar-SA" b="1" dirty="0"/>
              <a:t>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نقشه: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نقشه </a:t>
            </a: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تصویر قسمتی از زمین با نسبتی کوچک تر است</a:t>
            </a:r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تعریف علمی نقشه عبارت است از تصویر قائم عوارض زمین نسبت به یک سطح مبنا که در یک </a:t>
            </a:r>
            <a:r>
              <a:rPr lang="ar-SA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مقیا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س</a:t>
            </a:r>
            <a:r>
              <a:rPr lang="en-US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مشخص بر روی کاغذ رسم شده یا به صورت رقمی بیان می گردد</a:t>
            </a:r>
            <a:r>
              <a:rPr lang="ar-SA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57079261"/>
              </p:ext>
            </p:extLst>
          </p:nvPr>
        </p:nvGraphicFramePr>
        <p:xfrm>
          <a:off x="1610440" y="2934269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910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نقشه برداری زمینی: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72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SA" sz="2400" dirty="0">
                <a:solidFill>
                  <a:schemeClr val="bg1"/>
                </a:solidFill>
              </a:rPr>
              <a:t>دانشی که در آن با ابزارهای اندازه گیری فیزیکی زیر اقدام به تهیه نقشه از سطح زمین می شود</a:t>
            </a:r>
            <a:r>
              <a:rPr lang="en-US" sz="2400" dirty="0" smtClean="0">
                <a:solidFill>
                  <a:schemeClr val="bg1"/>
                </a:solidFill>
              </a:rPr>
              <a:t>: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79423770"/>
              </p:ext>
            </p:extLst>
          </p:nvPr>
        </p:nvGraphicFramePr>
        <p:xfrm>
          <a:off x="2536967" y="2552132"/>
          <a:ext cx="8128000" cy="35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9257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فتوگرامتری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فتوگرامتری دانش تهیه نقشه با عکس های هوایی است که ابعاد و اندازه های واقعی عوارض روی زمین با این عکس ها مشخص می شوند</a:t>
            </a:r>
            <a:r>
              <a:rPr lang="en-US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سیستم اطلاعات 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جغرافیایی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علم سنجش از راه دور یا</a:t>
            </a:r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 GIS </a:t>
            </a: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جمع آوری اطلاعات پدیده ها از روی سنجشگرها بدون دخالت دست و با ارقام و اعداد است</a:t>
            </a:r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14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موقعیت(سایت پلان)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طبقات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اندازه گذاری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پلان شیب بندی</a:t>
            </a:r>
            <a:endParaRPr lang="en-US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جزئیات(کف سازی،سقف کاذب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fa-IR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نماها</a:t>
            </a: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مقاطع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329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موقعیت(سایت پلان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en-US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1"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به 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5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801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طبقات</a:t>
            </a:r>
          </a:p>
          <a:p>
            <a:pPr lvl="1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1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218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اندازه گذاری</a:t>
            </a:r>
          </a:p>
          <a:p>
            <a:pPr lvl="1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6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969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شیب بندی</a:t>
            </a:r>
            <a:endParaRPr lang="en-US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1"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به 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5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361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5599" y="356548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34818" y="545910"/>
            <a:ext cx="2579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solidFill>
                  <a:schemeClr val="bg1"/>
                </a:solidFill>
                <a:cs typeface="B Titr" panose="00000700000000000000" pitchFamily="2" charset="-78"/>
              </a:rPr>
              <a:t>فهرست دوره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20347057"/>
              </p:ext>
            </p:extLst>
          </p:nvPr>
        </p:nvGraphicFramePr>
        <p:xfrm>
          <a:off x="593678" y="1123498"/>
          <a:ext cx="9717205" cy="5336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344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نما</a:t>
            </a:r>
          </a:p>
          <a:p>
            <a:pPr lvl="1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4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242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مقطع</a:t>
            </a:r>
          </a:p>
          <a:p>
            <a:pPr lvl="1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3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082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معماری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پله</a:t>
            </a:r>
          </a:p>
          <a:p>
            <a:pPr lvl="1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 دی اف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شماره 2 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6381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محاسباتی (نقشه های فاز</a:t>
            </a:r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 (II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این نوع نقشه ها تحت عنوان نقشه های سازه بوده که شامل موارد زیر میباشد: </a:t>
            </a: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پلان جانمایی ستونها(پلان ستون گذاری) برای سازه بتنی – برای سازه فلزی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پلان فونداسیون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800100" lvl="1" indent="-342900" algn="r" rtl="1"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پلان تیر </a:t>
            </a:r>
            <a:r>
              <a:rPr lang="ar-SA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ریزی</a:t>
            </a: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1" algn="ctr" rtl="1"/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به  </a:t>
            </a:r>
            <a:r>
              <a:rPr lang="en-US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pdf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اسکلت مراجعه شود.</a:t>
            </a:r>
          </a:p>
          <a:p>
            <a:pPr lvl="1" algn="r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186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شهرسازی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</a:t>
            </a: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طراحی این نقشه ها بر اساس مطالعه نیازمندیهای شهری به قرار زیر صورت می گیرد: 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شبکه های رفت و آمد و پیاده و سواره 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کاربری اراضی 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شبکه توزیع آب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سیستم دفع آبهای سطحی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 توزیع شبکه ،برق گاز تلفن و فاضلاب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 توجه تهیه مشخصات و طراحی این نوع نقشه ها به عهده مهندس شهرسازی میباشد .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634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تأسیساتی ساختمان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5109693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679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تأسیسات مکانیکی این نوع نقشه ها شامل کلیه نقشه های مربوط به هدایت آب ،هوا ،فاضلاب، کانالهای تهویه و ... می.باشد که به قرار زیر تقسیم بندی می شود: 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 لوله کشی آب سرد و گرم بهداشتی 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لوله کشی سیستم شوفاژ و تهویه مطبوع 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شبكه آب باران و فاضلاب 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کانال تهویه یا کولر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لوله کشی موتورخانه و ..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توجه: تهیه مشخصات و طراحی این نوع نقشه ها به عهدۀ مهندس تأسیسات مکانیکی میباشد.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تأسیساتی ساختمان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94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400" dirty="0"/>
              <a:t>(ب) تأسیسات الکتریکی نقشه های تأسیسات الکتریکی شامل موارد زیر میباشد </a:t>
            </a:r>
            <a:endParaRPr lang="en-US" sz="2400" dirty="0"/>
          </a:p>
          <a:p>
            <a:pPr algn="r" rtl="1"/>
            <a:r>
              <a:rPr lang="fa-IR" sz="2400" dirty="0"/>
              <a:t>توجه تهیه مشخصات و طراحی این نوع نقشه ها بعهدۀ مهندس برق قدرت الکتروتکنیک می.باشد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نقشه های تأسیساتی ساختمان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900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r>
              <a:rPr lang="ar-SA" sz="2400" dirty="0">
                <a:cs typeface="B Nazanin" panose="00000400000000000000" pitchFamily="2" charset="-78"/>
              </a:rPr>
              <a:t>از دیگر انواع نقشه ساختمان، نقشه سازه می باشد. این نقشه ها بعد از طراحی و ترسیم پلان، کشیده می شوند. به طور کلی انواع جزئیات ساخت و نحوه اجرای سازه توسط نقشه سازه به مهندسان نشان داده می شود. نقشه های سازه انواع مختلفی دارند که از جمله مهمترین آنها به شرح زیر است</a:t>
            </a:r>
            <a:r>
              <a:rPr lang="en-US" sz="2400" dirty="0">
                <a:cs typeface="B Nazanin" panose="00000400000000000000" pitchFamily="2" charset="-78"/>
              </a:rPr>
              <a:t>:</a:t>
            </a:r>
          </a:p>
          <a:p>
            <a:pPr marL="342900" lvl="0" indent="-342900" algn="just" rtl="1">
              <a:buFont typeface="Wingdings" panose="05000000000000000000" pitchFamily="2" charset="2"/>
              <a:buChar char="q"/>
            </a:pPr>
            <a:r>
              <a:rPr lang="en-US" sz="2400" dirty="0">
                <a:cs typeface="B Nazanin" panose="00000400000000000000" pitchFamily="2" charset="-78"/>
              </a:rPr>
              <a:t> </a:t>
            </a:r>
            <a:r>
              <a:rPr lang="ar-SA" sz="2400" dirty="0">
                <a:cs typeface="B Nazanin" panose="00000400000000000000" pitchFamily="2" charset="-78"/>
              </a:rPr>
              <a:t>نقشه های اسکلت ساختمان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lvl="0" indent="-342900" algn="just" rtl="1">
              <a:buFont typeface="Wingdings" panose="05000000000000000000" pitchFamily="2" charset="2"/>
              <a:buChar char="q"/>
            </a:pPr>
            <a:r>
              <a:rPr lang="ar-SA" sz="2400" dirty="0">
                <a:cs typeface="B Nazanin" panose="00000400000000000000" pitchFamily="2" charset="-78"/>
              </a:rPr>
              <a:t>نقشه پی و ستون ها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lvl="0" indent="-342900" algn="just" rtl="1">
              <a:buFont typeface="Wingdings" panose="05000000000000000000" pitchFamily="2" charset="2"/>
              <a:buChar char="q"/>
            </a:pPr>
            <a:r>
              <a:rPr lang="ar-SA" sz="2400" dirty="0">
                <a:cs typeface="B Nazanin" panose="00000400000000000000" pitchFamily="2" charset="-78"/>
              </a:rPr>
              <a:t>نقشه دیوارهای برشی و باربر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lvl="0" indent="-342900" algn="just" rtl="1">
              <a:buFont typeface="Wingdings" panose="05000000000000000000" pitchFamily="2" charset="2"/>
              <a:buChar char="q"/>
            </a:pPr>
            <a:r>
              <a:rPr lang="en-US" sz="2400" dirty="0">
                <a:cs typeface="B Nazanin" panose="00000400000000000000" pitchFamily="2" charset="-78"/>
              </a:rPr>
              <a:t> </a:t>
            </a:r>
            <a:r>
              <a:rPr lang="ar-SA" sz="2400" dirty="0">
                <a:cs typeface="B Nazanin" panose="00000400000000000000" pitchFamily="2" charset="-78"/>
              </a:rPr>
              <a:t>نقشه های تیرریزی </a:t>
            </a:r>
            <a:r>
              <a:rPr lang="ar-SA" sz="2400" dirty="0" smtClean="0">
                <a:cs typeface="B Nazanin" panose="00000400000000000000" pitchFamily="2" charset="-78"/>
              </a:rPr>
              <a:t>سقف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342900" lvl="0" indent="-342900" algn="ctr" rtl="1">
              <a:buFont typeface="Wingdings" panose="05000000000000000000" pitchFamily="2" charset="2"/>
              <a:buChar char="q"/>
            </a:pPr>
            <a:r>
              <a:rPr lang="en-US" sz="2400" dirty="0" smtClean="0">
                <a:cs typeface="B Nazanin" panose="00000400000000000000" pitchFamily="2" charset="-78"/>
              </a:rPr>
              <a:t>Pdf</a:t>
            </a:r>
            <a:r>
              <a:rPr lang="fa-IR" sz="2400" dirty="0" smtClean="0">
                <a:cs typeface="B Nazanin" panose="00000400000000000000" pitchFamily="2" charset="-78"/>
              </a:rPr>
              <a:t> سازه مراجعه شود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تعریف نقشه های سازه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ای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408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</a:rPr>
              <a:t>علائم نقشه های </a:t>
            </a:r>
            <a:r>
              <a:rPr lang="fa-IR" sz="2400" dirty="0" smtClean="0">
                <a:solidFill>
                  <a:schemeClr val="bg1"/>
                </a:solidFill>
              </a:rPr>
              <a:t>ساختمانی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5904" y="1924334"/>
            <a:ext cx="6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پی دی اف مربوطه 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34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427" y="2384994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4000" dirty="0" smtClean="0">
                <a:cs typeface="B Titr" panose="00000700000000000000" pitchFamily="2" charset="-78"/>
              </a:rPr>
              <a:t>تعاریف</a:t>
            </a:r>
            <a:endParaRPr lang="en-US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59497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</a:rPr>
              <a:t>نقشه های اسکلت </a:t>
            </a:r>
            <a:r>
              <a:rPr lang="fa-IR" sz="2400" dirty="0" smtClean="0">
                <a:solidFill>
                  <a:schemeClr val="bg1"/>
                </a:solidFill>
              </a:rPr>
              <a:t>بتنی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5904" y="1924334"/>
            <a:ext cx="6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پی دی اف مربوطه 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165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تعریف و توضیح نقشه های برقی و مکانیکی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5904" y="1924334"/>
            <a:ext cx="6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پی دی اف مربوطه مراجعه گردد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27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5599" y="356548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586854"/>
            <a:ext cx="11244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تعریف و توضیح چگونگی شروع یک پروژه و انتقال موضوع از کار فرما به مشاور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7040" y="1446663"/>
            <a:ext cx="9703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>
                <a:solidFill>
                  <a:schemeClr val="bg1"/>
                </a:solidFill>
                <a:cs typeface="B Nazanin" panose="00000400000000000000" pitchFamily="2" charset="-78"/>
              </a:rPr>
              <a:t>پروژه های عمرانی اغلب از 4 مرحله تشکیل می‌شوند، که </a:t>
            </a:r>
            <a:r>
              <a:rPr lang="ar-SA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عبارتند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از</a:t>
            </a:r>
            <a:r>
              <a:rPr lang="ar-SA" sz="2400" dirty="0" smtClean="0">
                <a:solidFill>
                  <a:schemeClr val="bg1"/>
                </a:solidFill>
              </a:rPr>
              <a:t>: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48827007"/>
              </p:ext>
            </p:extLst>
          </p:nvPr>
        </p:nvGraphicFramePr>
        <p:xfrm>
          <a:off x="832514" y="2306472"/>
          <a:ext cx="6837528" cy="3916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3080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367852407"/>
              </p:ext>
            </p:extLst>
          </p:nvPr>
        </p:nvGraphicFramePr>
        <p:xfrm>
          <a:off x="148609" y="856143"/>
          <a:ext cx="9636835" cy="4766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3895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12316379"/>
              </p:ext>
            </p:extLst>
          </p:nvPr>
        </p:nvGraphicFramePr>
        <p:xfrm>
          <a:off x="203199" y="313900"/>
          <a:ext cx="9773313" cy="5783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6721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28759967"/>
              </p:ext>
            </p:extLst>
          </p:nvPr>
        </p:nvGraphicFramePr>
        <p:xfrm>
          <a:off x="339677" y="528597"/>
          <a:ext cx="973237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8769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06990629"/>
              </p:ext>
            </p:extLst>
          </p:nvPr>
        </p:nvGraphicFramePr>
        <p:xfrm>
          <a:off x="134960" y="460359"/>
          <a:ext cx="989614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2818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542" y="342900"/>
            <a:ext cx="11490657" cy="6139786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0440" y="586854"/>
            <a:ext cx="999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بررسی نقش پیمانکار، کارفرما و مشاور ساختمانی در پروژه‌های ساخت و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ساز: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8991" y="1446663"/>
            <a:ext cx="1063160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پیمانکار و نقش آن در پروژه 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ساختمانی</a:t>
            </a:r>
            <a:r>
              <a:rPr lang="ar-SA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:</a:t>
            </a:r>
            <a:endParaRPr lang="fa-IR" sz="24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" rtl="1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پیمانکار، شخص حقوقی یا حقیقی است که یک طرف امضا‌کننده‌ پیمان است و اجرای موضوع پیمان را براساس اسناد و مدارک پیمان به عهده گرفته است. نمایندگان و جانشین‌های قانونی پیمانکار، در حکم پیمانکار می‌باشند.</a:t>
            </a:r>
            <a:b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پیمانکار وظیفه دارد که عملیات موضوع پیمان با کارفرما را طبق اسناد و مدارک و نقشه‌های مصوب و با تایید کارفرما در قبال مبلغی که در قرارداد توافق کرده‌اند به بهترین وجه ممکن به انجام برساند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fa-IR" sz="2400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تمامی شرایط پیمان، وظایف و تمامی توضیحات مربوط به پیمانکار، در یک موافقتنامه ۷ ماده‌ای و شرایط عمومی پیمان دارای ۵۴ ماده و شرایط خصوصی پیمان آورده شده است. 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90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</TotalTime>
  <Words>987</Words>
  <Application>Microsoft Office PowerPoint</Application>
  <PresentationFormat>Widescreen</PresentationFormat>
  <Paragraphs>160</Paragraphs>
  <Slides>31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B Nazanin</vt:lpstr>
      <vt:lpstr>B Titr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تعاریف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آشنائی با نحوه ارزیابی ملک</dc:title>
  <dc:creator>click</dc:creator>
  <cp:lastModifiedBy>click</cp:lastModifiedBy>
  <cp:revision>234</cp:revision>
  <dcterms:created xsi:type="dcterms:W3CDTF">2023-11-16T05:02:11Z</dcterms:created>
  <dcterms:modified xsi:type="dcterms:W3CDTF">2023-11-24T19:09:38Z</dcterms:modified>
</cp:coreProperties>
</file>